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ye go to war in your land against the adversary that oppresseth you, then ye shall sound an alarm with the trumpets; and ye shall be remembered before the LORD your God, and ye shall be saved from your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in the day of your gladness, and in your set feasts, and in the beginnings of your months, ye shall blow with the trumpets over your burnt offerings, and over the sacrifices of your peace offerings; and they shall be to you for a memorial before your God: I am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in the second year, in the second month, on the twentieth day of the month, that the cloud was taken up from over the tabernacle of the testimo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children of Israel set forward according to their journeys out of the wilderness of Sinai; and the cloud abode in the wilderness of Par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first took their journey according to the commandment of the LORD by the hand of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e first place the standard of the camp of the children of Judah set forward according to their hosts: and over his host was Nahshon the son of Amminad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ver the host of the tribe of the children of Issachar was Nethanel the son of Zu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ver the host of the tribe of the children of Zebulun was Eliab the son of He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tabernacle was taken down; and the sons of Gershon and the sons of Merari, who bare the tabernacle, set for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tandard of the camp of Reuben set forward according to their hosts: and over his host was Elizur the son of Shede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ver the host of the tribe of the children of Simeon was Shelumiel the son of Zurishadd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ver the host of the tribe of the children of Gad was Eliasaph the son of Deu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ohathites set forward, bearing the sanctuary: and the other did set up the tabernacle against they c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tandard of the camp of the children of Ephraim set forward according to their hosts: and over his host was Elishama the son of Ammihu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ver the host of the tribe of the children of Manasseh was Gamaliel the son of Pedahz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ver the host of the tribe of the children of Benjamin was Abidan the son of Gideo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tandard of the camp of the children of Dan, which was the rearward of all the camps, set forward according to their hosts: and over his host was Ahiezer the son of Ammishadd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ver the host of the tribe of the children of Asher was Pagiel the son of Ochr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ver the host of the tribe of the children of Naphtali was Ahira the son of En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were the journeyings of the children of Israel according to their hosts; and they set forw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hee two trumpets of silver; of beaten work shalt thou make them: and thou shalt use them for the calling of the congregation, and for the journeying of the camp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obab, the son of Reuel the Midianite, Moses’ father in law, We are journeying unto the place of which the LORD said, I will give it you: come thou with us, and we will do thee good: for the LORD hath spoken good concerning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unto him, I will not go; but I will depart to mine own land, and to my ki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Leave us not, I pray thee; forasmuch as thou knowest how we are to encamp in the wilderness, and thou shalt be to us instead of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be, if thou go with us, yea, it shall be, that what good soever the LORD shall do unto us, the same will we do unto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et forward from the mount of the LORD three days’ journey; and the ark of the covenant of the LORD went before them three days’ journey, to seek out a resting place for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loud of the LORD was over them by day, when they set forward from the cam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the ark set forward, that Moses said, Rise up, O LORD, and let thine enemies be scattered; and let them that hate thee flee before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it rested, he said, Return, O LORD, unto the ten thousands of the thousands of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shall blow with them, all the congregation shall gather themselves unto thee at the door of the tent of mee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y blow but with one, then the princes, the heads of the thousands of Israel, shall gather themselves unto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ye blow an alarm, the camps that lie on the east side shall take their journ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e blow an alarm the second time, the camps that lie on the south side shall take their journey: they shall blow an alarm for their journe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 assembly is to be gathered together, ye shall blow, but ye shall not sound an ala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Aaron, the priests, shall blow with the trumpets; and they shall be to you for a statute for ever throughout your generation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2026-05-30T08:18:35Z</dcterms:created>
  <dcterms:modified xsi:type="dcterms:W3CDTF">2026-05-30T08:18:35Z</dcterms:modified>
  <dc:title>Bible.com.au: NUMBERS 10:1-36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