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4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Zebulun; Eliab the son of He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children of Joseph: of Ephraim; Elishama the son of Ammihud: of Manasseh; Gamaliel the son of Pedahz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Benjamin; Abidan the son of Gideo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Dan; Ahiezer the son of Amm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Asher; Pagiel the son of Och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Gad; Eliasaph the son of D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Naphtali; Ahira the son of E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y that were called of the congregation, the princes of the tribes of their fathers; they were the heads of the thousand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and Aaron took these men which are expressed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ssembled all the congregation together on the first day of the second month, and they declared their pedigrees after their families, by their fathers’ houses, according to the number of the names, from twenty years old and upward, by their po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wilderness of Sinai, in the tent of meeting, on the first day of the second month, in the second year after they were come out of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so he numbered them in the wilderness of Sin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hildren of Reuben, Israel’s firstborn, their generations, by their families, by their fathers’ houses, according to the number of the names, by their polls, every male from twenty years old and upward, all that were able to go forth to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that were numbered of them, of the tribe of Reuben, were forty and six thousand and five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children of Simeon, their generations, by their families, by their fathers’ houses, those that were numbered thereof, according to the number of the names, by their polls, every male from twenty years old and upward, all that were able to go forth to w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that were numbered of them, of the tribe of Simeon, were fifty and nine thousand and three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children of Gad, their generations, by their families, by their fathers’ houses, according to the number of the names, from twenty years old and upward, all that were able to go forth to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se that were numbered of them, of the tribe of Gad, were forty and five thousand six hundred and fif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Judah, their generations, by their families, by their fathers’ houses, according to the number of the names, from twenty years old and upward, all that were able to go forth to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se that were numbered of them, of the tribe of Judah, were threescore and fourteen thousand and six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the children of Issachar, their generations, by their families, by their fathers’ houses, according to the number of the names, from twenty years old and upward, all that were able to go forth to w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e the sum of all the congregation of the children of Israel, by their families, by their fathers’ houses, according to the number of the names, every male, by their po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that were numbered of them, of the tribe of Issachar, were fifty and four thousand and four hund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children of Zebulun, their generations, by their families, by their fathers’ houses, according to the number of the names, from twenty years old and upward, all that were able to go forth to w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that were numbered of them, of the tribe of Zebulun, were fifty and seven thousand and four hund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f the children of Joseph, namely, of the children of Ephraim, their generations, by their families, by their fathers’ houses, according to the number of the names, from twenty years old and upward, all that were able to go forth to w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that were numbered of them, of the tribe of Ephraim, were forty thousand and five hund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children of Manasseh, their generations, by their families, by their fathers’ houses, according to the number of the names, from twenty years old and upward, all that were able to go forth to w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se that were numbered of them, of the tribe of Manasseh, were thirty and two thousand and two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 the children of Benjamin, their generations, by their families, by their fathers’ houses, according to the number of the names, from twenty years old and upward, all that were able to go forth to w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that were numbered of them, of the tribe of Benjamin, were thirty and five thousand and four hund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children of Dan, their generations, by their families, by their fathers’ houses, according to the number of the names, from twenty years old and upward, all that were able to go forth to w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wenty years old and upward, all that are able to go forth to war in Israel, thou and Aaron shall number them by their ho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that were numbered of them, of the tribe of Dan, were threescore and two thousand and seven hundr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f the children of Asher, their generations, by their families, by their fathers’ houses, according to the number of the names, from twenty years old and upward, all that were able to go forth to w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that were numbered of them, of the tribe of Asher, were forty and one thousand and five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f the children of Naphtali, their generations, by their families, by their fathers’ houses, according to the number of the names, from twenty years old and upward, all that were able to go forth to w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se that were numbered of them, of the tribe of Naphtali, were fifty and three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are they that were numbered, which Moses and Aaron numbered, and the princes of Israel, being twelve men: they were each one for his fathers’ hou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all they that were numbered of the children of Israel by their fathers’ houses, from twenty years old and upward, all that were able to go forth to war in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n all they that were numbered were six hundred thousand and three thousand and five hundred and fif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e Levites after the tribe of their fathers were not numbered among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the LORD spake unto Moses,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th you there shall be a man of every tribe; every one head of his fathers’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ly the tribe of Levi thou shalt not number, neither shalt thou take the sum of them among the children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appoint thou the Levites over the tabernacle of the testimony, and over all the furniture thereof, and over all that belongeth to it: they shall bear the tabernacle, and all the furniture thereof; and they shall minister unto it, and shall encamp round about the taberna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the tabernacle setteth forward, the Levites shall take it down: and when the tabernacle is to be pitched, the Levites shall set it up: and the stranger that cometh nigh shall be put to dea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children of Israel shall pitch their tents, every man by his own camp, and every man by his own standard, according to their ho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shall pitch round about the tabernacle of the testimony, that there be no wrath upon the congregation of the children of Israel: and the Levites shall keep the charge of the tabernacle of the testimo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us did the children of Israel; according to all that the LORD commanded Moses, so did the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se are the names of the men that shall stand with you: of Reuben; Elizur the son of Shede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Simeon; Shelumiel the son of Zurishadd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Judah; Nahshon the son of Amminad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Issachar; Nethanel the son of Zuar.]]></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2026-06-19T22:38:33Z</dcterms:created>
  <dcterms:modified xsi:type="dcterms:W3CDTF">2026-06-19T22:38:33Z</dcterms:modified>
  <dc:title>Bible.com.au: NUMBERS 1:1-54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