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7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7:1-7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hildren of Shephatiah, three hundred seventy and tw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ildren of Arah, six hundred fifty and tw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hildren of Pahath-moab, of the children of Jeshua and Joab, two thousand and eight hundred and eighte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hildren of Elam, a thousand two hundred fifty and f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hildren of Zattu, eight hundred forty and f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hildren of Zaccai, seven hundred and threesc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ildren of Binnui, six hundred forty and e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hildren of Bebai, six hundred twenty and e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hildren of Azgad, two thousand three hundred twenty and tw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ldren of Adonikam, six hundred threescore and se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when the wall was built, and I had set up the doors, and the porters and the singers and the Levites were appoin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hildren of Bigvai, two thousand threescore and se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ldren of Adin, six hundred fifty and f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hildren of Ater, of Hezekiah, ninety and e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hildren of Hashum, three hundred twenty and e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children of Bezai, three hundred twenty and fou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hildren of Hariph, an hundred and twel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children of Gibeon, ninety and fi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en of Beth-lehem and Netophah, an hundred fourscore and e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en of Anathoth, an hundred twenty and e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en of Beth-azmaveth, forty and tw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I gave my brother Hanani, and Hananiah the governor of the castle, charge over Jerusalem: for he was a faithful man, and feared God above man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men of Kirjath-jearim, Chephirah, and Beeroth, seven hundred forty and thr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en of Ramah and Geba, six hundred twenty and 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men of Michmas, an hundred and twenty and tw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men of Beth-el and Ai, an hundred twenty and thr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men of the other Nebo, fifty and tw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hildren of the other Elam, a thousand two hundred fifty and fou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children of Harim, three hundred and twent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children of Jericho, three hundred forty and fiv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children of Lod, Hadid, and Ono, seven hundred twenty and 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children of Senaah, three thousand nine hundred and thir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said unto them, Let not the gates of Jerusalem be opened until the sun be hot; and while they stand on guard, let them shut the doors, and bar ye them: and appoint watches of the inhabitants of Jerusalem, every one in his watch, and every one to be over against his hou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riests: the children of Jedaiah, of the house of Jeshua, nine hundred seventy and thre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children of Immer, a thousand fifty and tw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children of Pashhur, a thousand two hundred forty and sev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children of Harim, a thousand and sevente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Levites: the children of Jeshua, of Kadmiel, of the children of Hodevah, seventy and fou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singers: the children of Asaph, an hundred forty and eigh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porters: the children of Shallum, the children of Ater, the children of Talmon, the children of Akkub, the children of Hatita, the children of Shobai, an hundred thirty and eigh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Nethinim: the children of Ziha, the children of Hasupha, the children of Tabbao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children of Keros, the children of Sia, the children of Pad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children of Lebana, the children of Hagaba, the children of Salm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 city was wide and large: but the people were few therein, and the houses were not build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children of Hanan, the children of Giddel, the children of Gaha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children of Reaiah, the children of Rezin, the children of Nekod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children of Gazzam, the children of Uzza, the children of Pasea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children of Besai, the children of Meunim, the children of Nephushes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children of Bakbuk, the children of Hakupha, the children of Harhur;]]></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children of Bazlith, the children of Mehida, the children of Harsh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children of Barkos, the children of Sisera, the children of Temah;]]></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children of Neziah, the children of Hatiph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children of Solomon’s servants: the children of Sotai, the children of Sophereth, the children of Perid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 children of Jaala, the children of Darkon, the children of Gidd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y God put into my heart to gather together the nobles, and the rulers, and the people, that they might be reckoned by genealogy. And I found the book of the genealogy of them which came up at the first, and I found written therei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children of Shephatiah, the children of Hattil, the children of Pochereth-hazzebaim, the children of Amo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ll the Nethinim, and the children of Solomon’s servants, were three hundred ninety and two.]]></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se were they which went up from Tel-melah, Tel-harsha, Cherub, Addon, and Immer: but they could not shew their fathers’ houses, nor their seed, whether they were of Israel:]]></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children of Delaiah, the children of Tobiah, the children of Nekoda, six hundred forty and two.]]></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of the priests: the children of Hobaiah, the children of Hakkoz, the children of Barzillai, which took a wife of the daughters of Barzillai the Gileadite, and was called after their nam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se sought their register among those that were reckoned by genealogy, but it was not found: therefore were they deemed polluted and put from the priesthoo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the Tirshatha said unto them, that they should not eat of the most holy things, till there stood up a priest with Urim and Thummim.]]></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e whole congregation together was forty and two thousand three hundred and threescor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eside their menservants and their maidservants, of whom there were seven thousand three hundred thirty and seven, and they had two hundred forty and five singing men and singing women.]]></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Their horses were seven hundred thirty and six; their mules, two hundred forty and f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are the children of the province, that went up out of the captivity of those that had been carried away, whom Nebuchadnezzar the king of Babylon had carried away, and that returned unto Jerusalem and to Judah, every one unto his city;]]></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their camels, four hundred thirty and five; their asses, six thousand seven hundred and twenty.]]></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some from among the heads of fathers’ houses gave unto the work. The Tirshatha gave to the treasury a thousand darics of gold, fifty basons, five hundred and thirty priests’ garment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some of the heads of fathers’ houses gave into the treasury of the work twenty thousand darics of gold, and two thousand and two hundred pounds of silver.]]></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nd that which the rest of the people gave was twenty thousand darics of gold, and two thousand pounds of silver, and threescore and seven priests’ garment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So the priests, and the Levites, and the porters, and the singers, and some of the people, and the Nethinim, and all Israel, dwelt in their cities. And when the seventh month was come, the children of Israel were in their citie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came with Zerubbabel, Jeshua, Nehemiah, Azariah, Raamiah, Nahamani, Mordecai, Bilshan, Mispereth, Bigvai, Nehum, Baanah. The number of the men of the peopl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ildren of Parosh, two thousand an hundred and seventy and two.]]></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2026-06-19T23:58:08Z</dcterms:created>
  <dcterms:modified xsi:type="dcterms:W3CDTF">2026-06-19T23:58:08Z</dcterms:modified>
  <dc:title>Bible.com.au: NEHEMIAH. 7:1-73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