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Arah, six hundred fif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Pahath-moab, of the children of Jeshua and Joab, two thousand and eight hundred and eigh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Zattu, eight hundred forty and f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Binnui, six hundred forty and e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Bebai, six hundred twen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Azgad, two thousand three hundred twenty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Adonikam, six hundred threescore and s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the wall was built, and I had set up the doors, and the porters and the singers and the Levites were appoin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Bigvai, two thousand threescore and s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Adin, six hundred fif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hildren of Hashum, three hundred twenty and e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hildren of Bezai, three hundred twenty and fo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Hariph, an hundred and twel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Gibeon, ninety and f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en of Beth-lehem and Netophah, an hundred fourscore and 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azmaveth, forty and tw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 gave my brother Hanani, and Hananiah the governor of the castle, charge over Jerusalem: for he was a faithful man, and feared God above ma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en of Kirjath-jearim, Chephirah, and Beeroth, seven hundred forty and thr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en of Ramah and Geba, six hundred twenty and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men of Michmas, an hundred and twenty and tw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Beth-el and Ai, an hundred twenty and thr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of the other Nebo, fifty and tw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Lod, Hadid, and Ono, seven hundred twenty and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Senaah, three thousand nine hundred and thir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id unto them, Let not the gates of Jerusalem be opened until the sun be hot; and while they stand on guard, let them shut the doors, and bar ye them: and appoint watches of the inhabitants of Jerusalem, every one in his watch, and every one to be over against his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hildren of Pashhur, a thousand two hundred forty and se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evites: the children of Jeshua, of Kadmiel, of the children of Hodevah, seventy and fou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ingers: the children of Asaph, an hundred forty and eigh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orters: the children of Shallum, the children of Ater, the children of Talmon, the children of Akkub, the children of Hatita, the children of Shobai, an hundred thirty and eigh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Nethinim: the children of Ziha, the children of Hasupha, the children of Tabbao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Keros, the children of Sia, the children of Pad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Lebana, the children of Hagaba, the children of Salm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city was wide and large: but the people were few therein, and the houses were not build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Hanan, the children of Giddel, the children of Gaha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Reaiah, the children of Rezin, the children of Nekod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Gazzam, the children of Uzza, the children of Pasea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esai, the children of Meunim, the children of Nephushes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Bazlith, the children of Mehida, the children of Hars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Barkos, the children of Sisera, the children of Tem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olomon’s servants: the children of Sotai, the children of Sophereth, the children of Perid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children of Jaala, the children of Darkon, the children of Gidd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y God put into my heart to gather together the nobles, and the rulers, and the people, that they might be reckoned by genealogy. And I found the book of the genealogy of them which came up at the first, and I found written therei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ldren of Shephatiah, the children of Hattil, the children of Pochereth-hazzebaim, the children of Am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ll the Nethinim, and the children of Solomon’s servants, were three hundred nine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se were they which went up from Tel-melah, Tel-harsha, Cherub, Addon, and Immer: but they could not shew their fathers’ houses, nor their seed, whether they were of Israe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children of Delaiah, the children of Tobiah, the children of Nekoda, six hundred forty and two.]]></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of the priests: the children of Hobaiah, the children of Hakkoz, the children of Barzillai, which took a wife of the daughters of Barzillai the Gileadite, and was called after their nam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se sought their register among those that were reckoned by genealogy, but it was not found: therefore were they deemed polluted and put from the priestho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 Tirshatha said unto them, that they should not eat of the most holy things, till there stood up a priest with Urim and Thumm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eside their menservants and their maidservants, of whom there were seven thousand three hundred thirty and seven, and they had two hundred forty and five singing men and singing wome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ir horses were seven hundred thirty and six; their mules, two hundred forty and f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are the children of the province, that went up out of the captivity of those that had been carried away, whom Nebuchadnezzar the king of Babylon had carried away, and that returned unto Jerusalem and to Judah, every one unto his cit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ir camels, four hundred thirty and five; their asses, six thousand seven hundred and twenty.]]></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some from among the heads of fathers’ houses gave unto the work. The Tirshatha gave to the treasury a thousand darics of gold, fifty basons, five hundred and thirty priests’ garmen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some of the heads of fathers’ houses gave into the treasury of the work twenty thousand darics of gold, and two thousand and two hundred pounds of silver.]]></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that which the rest of the people gave was twenty thousand darics of gold, and two thousand pounds of silver, and threescore and seven priests’ garment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So the priests, and the Levites, and the porters, and the singers, and some of the people, and the Nethinim, and all Israel, dwelt in their cities. And when the seventh month was come, the children of Israel were in their citie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came with Zerubbabel, Jeshua, Nehemiah, Azariah, Raamiah, Nahamani, Mordecai, Bilshan, Mispereth, Bigvai, Nehum, Baanah. The number of the men of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Parosh, two thousand an hundred and seventy and two.]]></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2026-06-19T22:41:52Z</dcterms:created>
  <dcterms:modified xsi:type="dcterms:W3CDTF">2026-06-19T22:41:52Z</dcterms:modified>
  <dc:title>Bible.com.au: NEHEMIAH. 7:1-73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