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o, their brethren, were over against them in w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and Joiakim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heads of fathers’ house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alluchi,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e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heads of fathers’ houses: also the priests, in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heads of fathers’ house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s of the Levites: Hashabiah, Sherebiah, and Jeshua the son of Kadmiel, with their brethren over against them, to praise and give thanks, according to the commandment of David the man of God, ward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storehouse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round about Jerusalem, and from the villages of the Netophath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Beth-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they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that gave thanks and went in procession;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Zechariah the son of Jonathan, the son of Shemaiah, the son of Mattaniah, the son of Mic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el, Milalai, Gilalai, Maai, Nethanel, and Judah, Hanani, with the musical instruments of David the man of God; and Ezra the scribe was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y the fountain gate, and straight before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to meet them, and I after them, with the half of the people, upon the wall, above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bove the gate of Ephraim, and by the old gate, and by the fish gate, and the tower of Hananel, and the tower of Hammeah, even unto the sheep gate: and they stood still in the gate of the gu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offered great sacrifices that day, and rejoiced; for God had made them rejoice with great joy; and the women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 that day were men appointed over the chambers for the treasures, for the heave offerings, for the firstfruits, and for the tithes, to gather into them, according to the fields of the cities, the portions appointed by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kept the ward of their God, and the ward of the purification, and so did the singers and the porters,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as a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as every day required: and they sanctified for the Levites; and the Levites sanctified for the sons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i,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s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2026-06-19T23:58:11Z</dcterms:created>
  <dcterms:modified xsi:type="dcterms:W3CDTF">2026-06-19T23:58:11Z</dcterms:modified>
  <dc:title>Bible.com.au: NEHEMIAH. 12:1-47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