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Joel the son of Zichri was their overseer: and Judah the son of Hassenuah was second over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f the priests: Jedaiah the son of Joiarib, Jach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eraiah the son of Hilkiah, the son of Meshullam, the son of Zadok, the son of Meraioth, the son of Ahitub, the ruler of the house of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ir brethren that did the work of the house, eight hundred twenty and two: and Adaiah the son of Jeroham, the son of Pelaliah, the son of Amzi, the son of Zechariah, the son of Pashhur, the son of Malchij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is brethren, chiefs of fathers’ houses, two hundred forty and two: and Amashsai the son of Azarel, the son of Ahzai, the son of Meshillemoth, the son of Imm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ir brethren, mighty men of valour, an hundred twenty and eight: and their overseer was Zabdiel, the son of Haggedol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of the Levites: Shemaiah the son of Hasshub, the son of Azrikam, the son of Hashabiah, the son of Bun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habbethai and Jozabad, of the chiefs of the Levites, who had the oversight of the outward business of the house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Mattaniah the son of Mica, the son of Zabdi, the son of Asaph, who was the chief to begin the thanksgiving in prayer, and Bakbukiah, the second among his brethren; and Abda the son of Shammua, the son of Galal, the son of Jeduthu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l the Levites in the holy city were two hundred fourscore and fou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princes of the people dwelt in Jerusalem: the rest of the people also cast lots, to bring one of ten to dwell in Jerusalem the holy city, and nine parts in the other cit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the porters, Akkub, Talmon, and their brethren, that kept watch at the gates, were an hundred seventy and tw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residue of Israel, of the priests, the Levites, were in all the cities of Judah, every one in his inheri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e Nethinim dwelt in Ophel: and Ziha and Gishpa were over the Nethin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verseer also of the Levites at Jerusalem was Uzzi the son of Bani, the son of Hashabiah, the son of Mattaniah, the son of Mica, of the sons of Asaph, the singers, over the business of the house of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re was a commandment from the king concerning them, and a settled provision for the singers, as every day requi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Pethahiah the son of Meshezabel, of the children of Zerah the son of Judah, was at the king’s hand in all matters concerning the peopl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for the villages, with their fields, some of the children of Judah dwelt in Kiriath-arba and the towns thereof, and in Dibon and the towns thereof, and in Jekabzeel and the villages thereof;]]></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in Jeshua, and in Moladah, and Beth-pel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in Hazar-shual, and in Beer-sheba and the towns thereof;]]></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n Ziklag, and in Meconah and in the towns thereo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eople blessed all the men that willingly offered themselves to dwell in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n En-rimmon, and in Zorah, and in Jarmuth;]]></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Zanoah, Adullam, and their villages, Lachish and the fields thereof, Azekah and the towns thereof. So they encamped from Beer-sheba unto the valley of Hinno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children of Benjamin also dwelt from Geba onward, at Michmash and Aija, and at Beth-el and the towns thereof;]]></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t Anathoth, Nob, Anania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zor, Ramah, Gittai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adid, Zeboim, Neball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Lod, and Ono, the valley of craftsme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f the Levites, certain courses in Judah were joined to Benjam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se are the chiefs of the province that dwelt in Jerusalem: but in the cities of Judah dwelt every one in his possession in their cities, to wit, Israel, the priests, and the Levites, and the Nethinim, and the children of Solomon’s serva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n Jerusalem dwelt certain of the children of Judah, and of the children of Benjamin. Of the children of Judah: Athaiah the son of Uzziah, the son of Zechariah, the son of Amariah, the son of Shephatiah, the son of Mahalalel, of the children of Pere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Maaseiah the son of Baruch, the son of Col-hozeh, the son of Hazaiah, the son of Adaiah, the son of Joiarib, the son of Zechariah, the son of the Shilon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 sons of Perez that dwelt in Jerusalem were four hundred threescore and eight valiant m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se are the sons of Benjamin: Sallu the son of Meshullam, the son of Joed, the son of Pedaiah, the son of Kolaiah, the son of Maaseiah, the son of Ithiel, the son of Jesha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after him Gabbai, Sallai, nine hundred twenty and eight.]]></a:t>
            </a:r>
          </a:p>
        </p:txBody>
      </p:sp>
    </p:spTree>
  </p:cSld>
  <p:clrMapOvr>
    <a:masterClrMapping/>
  </p:clrMapOvr>
</p:sld>
</file>

<file path=ppt/theme/theme1.xml><?xml version="1.0" encoding="utf-8"?>
<a:theme xmlns:a="http://schemas.openxmlformats.org/drawingml/2006/main" name="Theme74">
  <a:themeElements>
    <a:clrScheme name="Theme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2026-05-30T08:19:23Z</dcterms:created>
  <dcterms:modified xsi:type="dcterms:W3CDTF">2026-05-30T08:19:23Z</dcterms:modified>
  <dc:title>Bible.com.au: NEHEMIAH. 11:1-36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