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11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evites: namely, Jeshua the son of Azaniah, Binnui of the sons of Henadad, Kadm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brethren, Shebaniah, Hodiah, Kelita, Pelaiah, 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a, Rehob, Has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ccur, Sherebiah, Sheb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ah, Bani, Beni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efs of the people: Parosh, Pahath-moab, Elam, Zattu, B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ezekiah, Azz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ah, Hashum, Bez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ose that sealed were, Nehemiah the Tirshatha, the son of Hacaliah, and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ob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l, Zadok, Jadd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shu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ha, Shob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hiah, Hanan, An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ch, Harim, Baan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rest of the people, the priests, the Levites, the porters, the singers, the Nethinim, and all they that had separated themselves from the peoples of the lands unto the law of God, their wives, their sons, and their daughters, every one that had knowledge and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lave to their brethren, their nobles, and entered into a curse, and into an oath, to walk in God’s law, which was given by Moses the servant of God, and to observe and to do all the commandments of the LORD our Lord, and his judgments and his statu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we would not give our daughters unto the peoples of the land, nor take their daughters for 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eoples of the land bring ware or any victuals on the sabbath day to sell, that we would not buy of them on the sabbath, or on a holy day: and that we would forgo the seventh year, and the exaction of every de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we made ordinances for us, to charge ourselves yearly with the third part of a shekel for the service of the house of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shewbread, and for the continual meal offering, and for the continual burnt offering, of the sabbaths, of the new moons, for the set feasts, and for the holy things, and for the sin offerings to make atonement for Israel, and for all the work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cast lots, the priests, the Levites, and the people, for the wood offering, to bring it into the house of our God, according to our fathers’ houses, at times appointed, year by year, to burn upon the altar of the LORD our God, as it is written in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o bring the firstfruits of our ground, and the firstfruits of all fruit of all manner of trees, year by year, unto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the firstborn of our sons, and of our cattle, as it is written in the law, and the firstlings of our herds and of our flocks, to bring to the house of our God, unto the priests that minister in the house of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at we should bring the firstfruits of our dough, and our heave offerings, and the fruit of all manner of trees, the wine and the oil, unto the priests, to the chambers of the house of our God; and the tithes of our ground unto the Levites; for they, the Levites, take the tithes in all the cities of our till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priest the son of Aaron shall be with the Levites, when the Levites take tithes: and the Levites shall bring up the tithe of the tithes unto the house of our God, to the chambers, into the treasure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hur, Amariah, Malchij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children of Israel and the children of Levi shall bring the heave offering of the corn, of the wine, and of the oil, unto the chambers, where are the vessels of the sanctuary, and the priests that minister, and the porters, and the singers: and we will not forsake the house of 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Shemaiah: these were the priest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2026-06-30T04:58:41Z</dcterms:created>
  <dcterms:modified xsi:type="dcterms:W3CDTF">2026-06-30T04:58:41Z</dcterms:modified>
  <dc:title>Bible.com.au: NEHEMIAH. 10:1-39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