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HEMIAH. 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return unto me, and keep my commandments and do them, though your outcasts were in the uttermost part of the heaven, yet will I gather them from thence, and will bring them unto the place that I have chosen to cause my name to dwell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y servants and thy people, whom thou hast redeemed by thy great power, and by thy strong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beseech thee, let now thine ear be attentive to the prayer of thy servant, and to the prayer of thy servants, who delight to fear thy name: and prosper, I pray thee, thy servant this day, and grant him mercy in the sight of this man. (Now I was cupbearer to the king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Nehemiah the son of Hacaliah. Now it came to pass in the month Chislev, in the twentieth year, as I was in Shushan the pala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nani, one of my brethren, came, he and certain men out of Judah; and I asked them concerning the Jews that had escaped, which were left of the captivity, and concerning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me, The remnant that are left of the captivity there in the province are in great affliction and reproach: the wall of Jerusalem also is broken down, and the gates thereof are burned with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 heard these words, that I sat down and wept, and mourned certain days; and I fasted and prayed before the God of heav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beseech thee, O LORD, the God of heaven, the great and terrible God, that keepeth covenant and mercy with them that love him and keep his commandment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ar now be attentive, and thine eyes open, that thou mayest hearken unto the prayer of thy servant, which I pray before thee at this time, day and night, for the children of Israel thy servants, while I confess the sins of the children of Israel, which we have sinned against thee: yea, I and my father’s house have sin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ealt very corruptly against thee, and have not kept the commandments, nor the statutes, nor the judgments, which thou commandedst thy servant Mo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e word that thou commandedst thy servant Moses, saying, If ye trespass, I will scatter you abroad among the people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2026-05-30T08:19:05Z</dcterms:created>
  <dcterms:modified xsi:type="dcterms:W3CDTF">2026-05-30T08:19:05Z</dcterms:modified>
  <dc:title>Bible.com.au: NEHEMIAH. 1:1-11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