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39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bloody city! it is all full of lies and rapine; the prey departeth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noise of the whip, and the noise of the rattling of wheels; and pransing horses, and jumping chario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orseman mounting, and the flashing sword, and the glittering spear; and a multitude of slain, and a great heap of carcases: and there is none end of the corpses; they stumble upon their corp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of the multitude of the whoredoms of the well favoured harlot, the mistress of witchcrafts, that selleth nations through her whoredoms, and families through her witchcraf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I am against thee, saith the LORD of hosts, and I will discover thy skirts upon thy face; and I will shew the nations thy nakedness, and the kingdoms thy sh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cast abominable filth upon thee, and make thee vile, and will set thee as a gazingst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come to pass, that all they that look upon thee shall flee from thee, and say, Nineveh is laid waste: who will bemoan her? whence shall I seek comforter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t thou better than No-amon, that was situate among the rivers, that had the waters round about her; whose rampart was the sea, and her wall was of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thiopia and Egypt were her strength, and it was infinite; Put and Lubim were thy help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was she carried away, she went into captivity: her young children also were dashed in pieces at the top of all the streets: and they cast lots for her honourable men, and all her great men were bound in ch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lso shalt be drunken, thou shalt be hid; thou also shalt seek a strong hold because of the ene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y fortresses shall be like fig trees with the firstripe figs: if they be shaken, they fall into the mouth of the e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y people in the midst of thee are women; the gates of thy land are set wide open unto thine enemies: the fire hath devoured thy b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raw thee water for the siege, strengthen thy fortresses: go into the clay, and tread the mortar, make strong the brickkil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fire devour thee; the sword shall cut thee off, it shall devour thee like the cankerworm: make thyself many as the cankerworm, make thyself many as the locu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hast multiplied thy merchants above the stars of heaven: the cankerworm spoileth, and flieth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rowned are as the locusts, and thy marshals as the swarms of grasshoppers, which camp in the hedges in the cold day, but when the sun ariseth they flee away, and their place is not known where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shepherds slumber, O king of Assyria: thy worthies are at rest: thy people are scattered upon the mountains, and there is none to gathe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no assuaging of thy hurt; thy wound is grievous: all that hear the bruit of thee clap the hands over thee; for upon whom hath not thy wickedness passed continual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2026-10-11T22:27:39Z</dcterms:created>
  <dcterms:modified xsi:type="dcterms:W3CDTF">2026-10-11T22:27:39Z</dcterms:modified>
  <dc:title>Bible.com.au: NAHUM 3:1-19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