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thiopia and Egypt were her strength, and it was infinite; Put and Lubim were thy help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as she carried away, she went into captivity: her young children also were dashed in pieces at the top of all the streets: and they cast lots for her honourable men, and all her great men were bound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lso shalt be drunken, thou shalt be hid; thou also shalt seek a strong hold because of the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y fortresses shall be like fig trees with the firstripe figs: if they be shaken, they fall into the mouth of the e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y people in the midst of thee are women; the gates of thy land are set wide open unto thine enemies: the fire hath devoured thy b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thee water for the siege, strengthen thy fortresses: go into the clay, and tread the mortar, make strong the brickkil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fire devour thee; the sword shall cut thee off, it shall devour thee like the cankerworm: make thyself many as the cankerworm, make thyself many as the loc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hast multiplied thy merchants above the stars of heaven: the cankerworm spoileth, and flieth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rowned are as the locusts, and thy marshals as the swarms of grasshoppers, which camp in the hedges in the cold day, but when the sun ariseth they flee away, and their place is not known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shepherds slumber, O king of Assyria: thy worthies are at rest: thy people are scattered upon the mountains, and there is none to gath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bloody city! it is all full of lies and rapine; the prey departeth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assuaging of thy hurt; thy wound is grievous: all that hear the bruit of thee clap the hands over thee; for upon whom hath not thy wickedness passed contin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e of the whip, and the noise of the rattling of wheels; and pransing horses, and jumping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orseman mounting, and the flashing sword, and the glittering spear; and a multitude of slain, and a great heap of carcases: and there is none end of the corpses; they stumble upon their corp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multitude of the whoredoms of the well favoured harlot, the mistress of witchcrafts, that selleth nations through her whoredoms, and families through her witchcraf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am against thee, saith the LORD of hosts, and I will discover thy skirts upon thy face; and I will shew the nations thy nakedness, and the kingdoms thy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cast abominable filth upon thee, and make thee vile, and will set thee as a gazing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all they that look upon thee shall flee from thee, and say, Nineveh is laid waste: who will bemoan her? whence shall I seek comforter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t thou better than No-amon, that was situate among the rivers, that had the waters round about her; whose rampart was the sea, and her wall was of the sea?]]></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2026-06-19T23:54:38Z</dcterms:created>
  <dcterms:modified xsi:type="dcterms:W3CDTF">2026-06-19T23:54:38Z</dcterms:modified>
  <dc:title>Bible.com.au: NAHUM 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