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511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AHUM 3: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Ethiopia and Egypt were her strength, and it was infinite; Put and Lubim were thy helpe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et was she carried away, she went into captivity: her young children also were dashed in pieces at the top of all the streets: and they cast lots for her honourable men, and all her great men were bound in chai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ou also shalt be drunken, thou shalt be hid; thou also shalt seek a strong hold because of the enem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ll thy fortresses shall be like fig trees with the firstripe figs: if they be shaken, they fall into the mouth of the eat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hold, thy people in the midst of thee are women; the gates of thy land are set wide open unto thine enemies: the fire hath devoured thy ba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raw thee water for the siege, strengthen thy fortresses: go into the clay, and tread the mortar, make strong the brickkil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re shall the fire devour thee; the sword shall cut thee off, it shall devour thee like the cankerworm: make thyself many as the cankerworm, make thyself many as the locus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ou hast multiplied thy merchants above the stars of heaven: the cankerworm spoileth, and flieth awa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y crowned are as the locusts, and thy marshals as the swarms of grasshoppers, which camp in the hedges in the cold day, but when the sun ariseth they flee away, and their place is not known where they a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y shepherds slumber, O king of Assyria: thy worthies are at rest: thy people are scattered upon the mountains, and there is none to gather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oe to the bloody city! it is all full of lies and rapine; the prey departeth no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re is no assuaging of thy hurt; thy wound is grievous: all that hear the bruit of thee clap the hands over thee; for upon whom hath not thy wickedness passed continuall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noise of the whip, and the noise of the rattling of wheels; and pransing horses, and jumping chariot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horseman mounting, and the flashing sword, and the glittering spear; and a multitude of slain, and a great heap of carcases: and there is none end of the corpses; they stumble upon their corps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cause of the multitude of the whoredoms of the well favoured harlot, the mistress of witchcrafts, that selleth nations through her whoredoms, and families through her witchcraf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ehold, I am against thee, saith the LORD of hosts, and I will discover thy skirts upon thy face; and I will shew the nations thy nakedness, and the kingdoms thy sha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 will cast abominable filth upon thee, and make thee vile, and will set thee as a gazingsto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t shall come to pass, that all they that look upon thee shall flee from thee, and say, Nineveh is laid waste: who will bemoan her? whence shall I seek comforters for the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rt thou better than No-amon, that was situate among the rivers, that had the waters round about her; whose rampart was the sea, and her wall was of the sea?]]></a:t>
            </a:r>
          </a:p>
        </p:txBody>
      </p:sp>
    </p:spTree>
  </p:cSld>
  <p:clrMapOvr>
    <a:masterClrMapping/>
  </p:clrMapOvr>
</p:sld>
</file>

<file path=ppt/theme/theme1.xml><?xml version="1.0" encoding="utf-8"?>
<a:theme xmlns:a="http://schemas.openxmlformats.org/drawingml/2006/main" name="Theme69">
  <a:themeElements>
    <a:clrScheme name="Theme6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2026-06-19T22:40:45Z</dcterms:created>
  <dcterms:modified xsi:type="dcterms:W3CDTF">2026-06-19T22:40:45Z</dcterms:modified>
  <dc:title>Bible.com.au: NAHUM 3:1-19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