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Nineveh. The book of the vision of Nahum the Elkosh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a jealous God and avengeth; the LORD avengeth and is full of wrath; the LORD taketh vengeance on his adversaries, and he reserveth wrath for his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slow to anger, and great in power, and will by no means clear the guilty: the LORD hath his way in the whirlwind and in the storm, and the clouds are the dust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buketh the sea, and maketh it dry, and drieth up all the rivers: Bashan languisheth, and Carmel, and the flower of Lebanon languish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quake at him, and the hills melt; and the earth is upheaved at his presence, yea, the world, and all that dwell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can stand before his indignation? and who can abide in the fierceness of his anger? his fury is poured out like fire, and the rocks are broken asunder b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is good, a strong hold in the day of trouble; and he knoweth them that put their trust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ith an overrunning flood he will make a full end of the place thereof, and will pursue his enemies into dar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ye imagine against the LORD? he will make a full end: affliction shall not rise up the second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gh they be like tangled thorns, told be drenched as it were in their drink, they shall be devoured utterly as dry stub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one gone forth out of thee, that imagineth evil against the LORD, that counselleth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Though they be in full strength, and likewise many, even so shall they be cut down, and he shall pass away. Though I have afflicted thee, I will afflict thee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will I break his yoke from off thee, and will burst thy bonds in sun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hath given commandment concerning thee, that no more of thy name be sown: out of the house of thy gods will I cut off the graven image and the molten image; I will make thy grave; for thou art vi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upon the mountains the feet of him that bringeth good tidings, that publisheth peace! Keep thy feasts, O Judah, perform thy vows: for the wicked one shall no more pass through thee; he is utterly cut o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NAHUM 1:1-15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