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67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AHUM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do ye imagine against the LORD? he will make a full end: affliction shall not rise up the second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ough they be like tangled thorns, told be drenched as it were in their drink, they shall be devoured utterly as dry stub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one gone forth out of thee, that imagineth evil against the LORD, that counselleth wicked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saith the LORD: Though they be in full strength, and likewise many, even so shall they be cut down, and he shall pass away. Though I have afflicted thee, I will afflict thee no 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w will I break his yoke from off thee, and will burst thy bonds in sund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hath given commandment concerning thee, that no more of thy name be sown: out of the house of thy gods will I cut off the graven image and the molten image; I will make thy grave; for thou art vi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upon the mountains the feet of him that bringeth good tidings, that publisheth peace! Keep thy feasts, O Judah, perform thy vows: for the wicked one shall no more pass through thee; he is utterly cut of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Nineveh. The book of the vision of Nahum the Elkoshi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is a jealous God and avengeth; the LORD avengeth and is full of wrath; the LORD taketh vengeance on his adversaries, and he reserveth wrath for his enem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is slow to anger, and great in power, and will by no means clear the guilty: the LORD hath his way in the whirlwind and in the storm, and the clouds are the dust of his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rebuketh the sea, and maketh it dry, and drieth up all the rivers: Bashan languisheth, and Carmel, and the flower of Lebanon languish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ountains quake at him, and the hills melt; and the earth is upheaved at his presence, yea, the world, and all that dwell there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can stand before his indignation? and who can abide in the fierceness of his anger? his fury is poured out like fire, and the rocks are broken asunder by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is good, a strong hold in the day of trouble; and he knoweth them that put their trust i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ith an overrunning flood he will make a full end of the place thereof, and will pursue his enemies into darkness.]]></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2026-06-26T07:54:12Z</dcterms:created>
  <dcterms:modified xsi:type="dcterms:W3CDTF">2026-06-26T07:54:12Z</dcterms:modified>
  <dc:title>Bible.com.au: NAHUM 1:1-15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