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9: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s they were coming down from the mountain, he charged them that they should tell no man what things they had seen, save when the Son of man should have risen again from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kept the saying, questioning among themselves what the rising again from the dead should m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asked him, saying, The scribes say that Elijah must first c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unto them, Elijah indeed cometh first, and restoreth all things: and how is it written of the Son of man, that he should suffer many things and be set at nou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 say unto you, that Elijah is come, and they have also done unto him whatsoever they listed, even as it is written of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y came to the disciples, they saw a great multitude about them, and scribes questioning with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traightway all the multitude, when they saw him, were greatly amazed, and running to him salut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asked them, What question ye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ne of the multitude answered him, Master, I brought unto thee my son, which hath a dumb spir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resoever it taketh him, it dasheth him down: and he foameth, and grindeth his teeth, and pineth away: and I spake to thy disciples that they should cast it out; and they were not ab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said unto them, Verily I say unto you, There be some here of them that stand by, which shall in no wise taste of death, till they see the kingdom of God come with pow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answereth them and saith, O faithless generation, how long shall I be with you? how long shall I bear with you? bring him un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brought him unto him: and when he saw him, straightway the spirit tare him grievously; and he fell on the ground, and wallowed foam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asked his father, How long time is it since this hath come unto him? And he said, From a chi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ft-times it hath cast him both into the fire and into the waters, to destroy him: but if thou canst do anything, have compassion on us, and help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esus said unto him, If thou canst! All things are possible to him that believe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traightway the father of the child cried out, and said, I believe; help thou mine unbelie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Jesus saw that a multitude came running together, he rebuked the unclean spirit, saying unto him, Thou dumb and deaf spirit, I command thee, come out of him, and enter no more into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aving cried out, and torn him much, he came out: and the child became as one dead; insomuch that the more part said, He is d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esus took him by the hand, and raised him up; and he aro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he was come into the house, his disciples asked him privately, saying, We could not cast it 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fter six days Jesus taketh with him Peter, and James, and John, and bringeth them up into a high mountain apart by themselves: and he was transfigured before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id unto them, This kind can come out by nothing, save by pray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went forth from thence, and passed through Galilee; and he would not that any man should know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he taught his disciples, and said unto them, The Son of man is delivered up into the hands of men, and they shall kill him; and when he is killed, after three days he shall rise aga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y understood not the saying, and were afraid to ask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came to Capernaum: and when he was in the house he asked them, What were ye reasoning in the 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y held their peace: for they had disputed one with another in the way, who was the greates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sat down, and called the twelve; and he saith unto them, If any man would be first, he shall be last of all, and minister of al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took a little child, and set him in the midst of them: and taking him in his arms, he said unto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osoever shall receive one of such little children in my name, receiveth me: and whosoever receiveth me, receiveth not me, but him that sent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ohn said unto him, Master, we saw one casting out devils in thy name: and we forbade him, because he followed not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garments became glistering, exceeding white; so as no fuller on earth can whiten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Jesus said, Forbid him not: for there is no man which shall do a mighty work in my name, and be able quickly to speak evil of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he that is not against us is for u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For whosoever shall give you a cup of water to drink, because ye are Christ’s, verily I say unto you, he shall in no wise lose his rewa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osoever shall cause one of these little ones that believe on me to stumble, it were better for him if a great millstone were hanged about his neck, and he were cast into the se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f thy hand cause thee to stumble, cut it off: it is good for thee to enter into life maimed, rather than having thy two hands to go into hell, into the unquenchable fir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f thy foot cause thee to stumble, cut it off: it is good for thee to enter into life halt, rather than having thy two feet to be cast into hel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f thine eye cause thee to stumble, cast it out: it is good for thee to enter into the kingdom of God with one eye, rather than having two eyes to be cast into hel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re their worm dieth not, and the fire is not quenc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appeared unto them Elijah with Moses: and they were talking with Jes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For every one shall be salted with fir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alt is good: but if the salt have lost its saltness, wherewith will ye season it? Have salt in yourselves, and be at peace one with anoth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Peter answereth and saith to Jesus, Rabbi, it is good for us to be here: and let us make three tabernacles; one for thee, and one for Moses, and one for Elij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e wist not what to answer; for they became sore afr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came a cloud overshadowing them: and there came a voice out of the cloud, This is my beloved Son: hear ye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uddenly looking round about, they saw no one any more, save Jesus only with themselves.]]></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2026-05-30T08:19:24Z</dcterms:created>
  <dcterms:modified xsi:type="dcterms:W3CDTF">2026-05-30T08:19:24Z</dcterms:modified>
  <dc:title>Bible.com.au: MARK 9:1-50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