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were coming down from the mountain, he charged them that they should tell no man what things they had seen, save when the Son of man should have risen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kept the saying, questioning among themselves what the rising again from the dead should m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him, saying, The scribes say that Elijah must first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Elijah indeed cometh first, and restoreth all things: and how is it written of the Son of man, that he should suffer many things and be set at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say unto you, that Elijah is come, and they have also done unto him whatsoever they listed, even as it is written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came to the disciples, they saw a great multitude about them, and scribes question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traightway all the multitude, when they saw him, were greatly amazed, and running to him salu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sked them, What question y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e of the multitude answered him, Master, I brought unto thee my son, which hath a dumb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resoever it taketh him, it dasheth him down: and he foameth, and grindeth his teeth, and pineth away: and I spake to thy disciples that they should cast it out; and they were not 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them, Verily I say unto you, There be some here of them that stand by, which shall in no wise taste of death, till they see the kingdom of God come with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answereth them and saith, O faithless generation, how long shall I be with you? how long shall I bear with you? bring him un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unto him: and when he saw him, straightway the spirit tare him grievously; and he fell on the ground, and wallowed foam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sked his father, How long time is it since this hath come unto him? And he said, From a chi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t-times it hath cast him both into the fire and into the waters, to destroy him: but if thou canst do anything, have compassion on us, and help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said unto him, If thou canst! All things are possible to him that belie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raightway the father of the child cried out, and said, I believe; help thou mine unbelie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Jesus saw that a multitude came running together, he rebuked the unclean spirit, saying unto him, Thou dumb and deaf spirit, I command thee, come out of him, and enter no more in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ving cried out, and torn him much, he came out: and the child became as one dead; insomuch that the more part said, He i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im by the hand, and raised him up; and he ar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his disciples asked him privately, saying, We could not cast i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six days Jesus taketh with him Peter, and James, and John, and bringeth them up into a high mountain apart by themselves: and he was transfigured befor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This kind can come out by nothing, save by pray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went forth from thence, and passed through Galilee; and he would not that any man should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taught his disciples, and said unto them, The Son of man is delivered up into the hands of men, and they shall kill him; and when he is killed, after three days he shall rise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understood not the saying, and were afraid to ask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came to Capernaum: and when he was in the house he asked them, What were ye reasoning in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held their peace: for they had disputed one with another in the way, who was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t down, and called the twelve; and he saith unto them, If any man would be first, he shall be last of all, and minister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ook a little child, and set him in the midst of them: and taking him in his arms, he said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soever shall receive one of such little children in my name, receiveth me: and whosoever receiveth me, receiveth not me, but him that sen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hn said unto him, Master, we saw one casting out devils in thy name: and we forbade him, because he followed not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garments became glistering, exceeding white; so as no fuller on earth can whit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Jesus said, Forbid him not: for there is no man which shall do a mighty work in my name, and be able quickly to speak evil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at is not against us is for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whosoever shall give you a cup of water to drink, because ye are Christ’s, verily I say unto you, he shall in no wise lose hi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cause one of these little ones that believe on me to stumble, it were better for him if a great millstone were hanged about his neck, and he were cast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y hand cause thee to stumble, cut it off: it is good for thee to enter into life maimed, rather than having thy two hands to go into hell, into the unquenchable fi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thy foot cause thee to stumble, cut it off: it is good for thee to enter into life halt, rather than having thy two feet to be cast into he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thine eye cause thee to stumble, cast it out: it is good for thee to enter into the kingdom of God with one eye, rather than having two eyes to be cast into he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ppeared unto them Elijah with Moses: and they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every one shall be salted with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the salt have lost its saltness, wherewith will ye season it? Have salt in yourselves, and be at peace one with an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eter answereth and saith to Jesus, Rabbi, it is good for us to be here: and let us make three tabernacles; one for thee, and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wist not what to answer; for they becam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came a cloud overshadowing them: and there came a voice out of the cloud, This is my beloved Son: hear y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uddenly looking round about, they saw no one any more, save Jesus only with themselve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MARK 9:1-50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