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05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re about four thousand: and he sent them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he entered into the boat with his disciples, and came into the parts of Dalmanut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harisees came forth, and began to question with him, seeking of him a sign from heaven, tempt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ighed deeply in his spirit, and saith, Why doth this generation seek a sign? verily I say unto you, There shall no sign be given unto this gene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eft them, and again entering into the boat departed to the other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rgot to take bread; and they had not in the boat with them more than one loa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harged them, saying, Take heed, beware of the leaven of the Pharisees and the leaven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asoned one with another, saying, We have no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perceiving it saith unto them, Why reason ye, because ye have no bread? do ye not yet perceive, neither understand? have ye your heart hard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eyes, see ye not? and having ears, hear ye not? and do ye not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re was again a great multitude, and they had nothing to eat, he called unto him his disciples, and saith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ake the five loaves among the five thousand, how many baskets full of broken pieces took ye up? They say unto him,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seven among the four thousand, how many basketfuls of broken pieces took ye up? And they say unto him, Se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them, Do ye not yet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ome unto Bethsaida. And they bring to him a blind man, and beseech him to touc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old of the blind man by the hand, and brought him out of the village; and when he had spit on his eyes, and laid his hands upon him, he asked him, Seest thou a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ooked up, and said, I see men; for I behold them as trees, wal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gain he laid his hands upon his eyes; and he looked stedfastly, and was restored, and saw all things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ent him away to his home, saying, Do not even enter into the villa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went forth, and his disciples, into the villages of Caesarea Philippi: and in the way he asked his disciples, saying unto them, Who do men say that I 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told him, saying, John the Baptist: and others, Elijah; but others,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on the multitude, because they continue with me now three days, and have nothing to 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sked them, But who say ye that I am? Peter answereth and saith unto him, Thou art the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harged them that they should tell no man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egan to teach them, that the Son of man must suffer many things, and be rejected by the elders, and the chief priests, and the scribes, and be killed, and after three days rise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the saying openly. And Peter took him, and began to rebuk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turning about, and seeing his disciples, rebuked Peter, and saith, Get thee behind me, Satan: for thou mindest not the things of God, but the things of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lled unto him the multitude with his disciples, and said unto them, If any man would come after me, let him deny himself, and take up his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would save his life shall lose it; and whosoever shall lose his life for my sake and the gospel’s sha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hat doth it profit a man, to gain the whole world, and forfeit his lif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what should a man give in exchange for his lif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whosoever shall be ashamed of me and of my words in this adulterous and sinful generation, the Son of man also shall be ashamed of him, when he cometh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send them away fasting to their home, they will faint in the way; and some of them are come from f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disciples answered him, Whence shall one be able to fill these men with bread here in a desert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sked them, How many loaves have ye? And they said, S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ommandeth the multitude to sit down on the ground: and he took the seven loaves, and having given thanks, he brake, and gave to his disciples, to set before them; and they set them before the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a few small fishes: and having blessed them, he commanded to set these also befor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id eat, and were filled: and they took up, of broken pieces that remained over, seven basket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2026-05-31T01:01:05Z</dcterms:created>
  <dcterms:modified xsi:type="dcterms:W3CDTF">2026-05-31T01:01:05Z</dcterms:modified>
  <dc:title>Bible.com.au: MARK 8:1-38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