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45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6: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o go shod with sandals: and, said he, put not on two coa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them, Wheresoever ye enter into a house, there abide till ye depart th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atsoever place shall not receive you, and they hear you not, as ye go forth thence, shake off the dust that is under your feet for a testimony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out, and preached that men should rep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cast out many devils, and anointed with oil many that were sick, and heal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king Herod heard thereof; for his name had become known: and he said, John the Baptist is risen from the dead, and therefore do these powers work in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others said, It is Elijah. And others said, It is a prophet, even as one of the proph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rod, when he heard thereof, said, John, whom I beheaded, he is ris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rod himself had sent forth and laid hold upon John, and bound him in prison for the sake of Herodias, his brother Philip’s wife: for he had married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John said unto Herod, It is not lawful for thee to have thy brother’s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went out from thence; and he cometh into his own country; and his disciples follow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rodias set herself against him, and desired to kill him; and she could n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erod feared John, knowing that he was a righteous man and a holy, and kept him safe. And when he heard him, he was much perplexed; and he heard him glad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 convenient day was come, that Herod on his birthday made a supper to his lords, and the high captains, and the chief men of Galil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 daughter of Herodias herself came in and danced, she pleased Herod and them that sat at meat with him; and the king said unto the damsel, Ask of me whatsoever thou wilt, and I will give i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ware unto her, Whatsoever thou shalt ask of me, I will give it thee, unto the half of my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went out, and said unto her mother, What shall I ask? And she said, The head of John the Bapt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 came in straightway with haste unto the king, and asked, saying, I will that thou forthwith give me in a charger the head of John the Bapti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king was exceeding sorry; but for the sake of his oaths, and of them that sat at meat, he would not reject 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traightway the king sent forth a soldier of his guard, and commanded to bring his head: and he went and beheaded him in the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rought his head in a charger, and gave it to the damsel; and the damsel gave it to her m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sabbath was come, he began to teach in the synagogue: and many hearing him were astonished, saying, Whence hath this man these things? and, What is the wisdom that is given unto this man, and what mean such mighty works wrought by his h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his disciples heard thereof, they came and took up his corpse, and laid it in a tom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postles gather themselves together unto Jesus; and they told him all things, whatsoever they had done, and whatsoever they had tau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th unto them, Come ye yourselves apart into a desert place, and rest a while. For there were many coming and going, and they had no leisure so much as to 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went away in the boat to a desert place apar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people saw them going, and many knew them, and they ran there together on foot from all the cities, and outwent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came forth and saw a great multitude, and he had compassion on them, because they were as sheep not having a shepherd: and he began to teach them many th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day was now far spent, his disciples came unto him, and said, The place is desert, and the day is now far sp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nd them away, that they may go into the country and villages round about, and buy themselves somewhat to 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he answered and said unto them, Give ye them to eat. And they say unto him, Shall we go and buy two hundred pennyworth of bread, and give them to 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th unto them, How many loaves have ye? go and see. And when they knew, they say, Five, and two fis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 not this the carpenter, the son of Mary, and brother of James, and Joses, and Judas, and Simon? and are not his sisters here with us? And they were offended in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commanded them that all should sit down by companies upon the green gra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sat down in ranks, by hundreds, and by fift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took the five loaves and the two fishes, and looking up to heaven, he blessed, and brake the loaves; and he gave to the disciples to set before them; and the two fishes divided he among them a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did all eat, and were fill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took up broken pieces, twelve basketfuls, and also of the fish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that ate the loaves were five thousand 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straightway he constrained his disciples to enter into the boat, and to go before him unto the other side to Bethsaida, while he himself sendeth the multitude aw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after he had taken leave of them, he departed into the mountain to pr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en even was come, the boat was in the midst of the sea, and he alone on the l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eeing them distressed in rowing, for the wind was contrary unto them, about the fourth watch of the night he cometh unto them, walking on the sea; and he would have passed by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said unto them, A prophet is not without honour, save in his own country, and among his own kin, and in his own hou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y, when they saw him walking on the sea, supposed that it was an apparition, and cried ou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they all saw him, and were troubled. But he straightway spake with them, and saith unto them, Be of good cheer: it is I; be not afra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went up unto them into the boat; and the wind ceased: and they were sore amazed in themselv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they understood not concerning the loaves, but their heart was harden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when they had crossed over, they came to the land unto Gennesaret, and moored to the shor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they were come out of the boat, straightway the people knew hi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ran round about that whole region, and began to carry about on their beds those that were sick, where they heard he wa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wheresoever he entered, into villages, or into cities, or into the country, they laid the sick in the marketplaces, and besought him that they might touch if it were but the border of his garment: and as many as touched him were made whol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ould there do no mighty work, save that he laid his hands upon a few sick folk, and heal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rveled because of their unbelief. And he went round about the villages teac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lled unto him the twelve, and began to send them forth by two and two; and he gave them authority over the unclean spir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harged them that they should take nothing for their journey, save a staff only; no bread, no wallet, no money in their purs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2026-06-20T04:28:02Z</dcterms:created>
  <dcterms:modified xsi:type="dcterms:W3CDTF">2026-06-20T04:28:02Z</dcterms:modified>
  <dc:title>Bible.com.au: MARK 6:1-56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