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asked him, What is thy name? And he saith unto him, My name is Legion; for we are m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sought him much that he would not send them away out of th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was there on the mountain side a great herd of swine fee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esought him, saying, Send us into the swine, that we may enter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ave them leave. And the unclean spirits came out, and entered into the swine: and the herd rushed down the steep into the sea, in number about two thousand; and they were choked in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that fed them fled, and told it in the city, and in the country. And they came to see what it was that had come to p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ome to Jesus, and behold him that was possessed with devils sitting, clothed and in his right mind, even him that had the legion: and they were afr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saw it declared unto them how it befell him that was possessed with devils, and concerning the sw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egan to beseech him to depart from their bor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he was entering into the boat, he that had been possessed with devils besought him that he might be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ame to the other side of the sea, into the country of the Gerase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uffered him not, but saith unto him, Go to thy house unto thy friends, and tell them how great things the Lord hath done for thee, and how he had mercy on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went his way, and began to publish in Decapolis how great things Jesus had done for him: and all men did marv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sus had crossed over again in the boat unto the other side, a great multitude was gathered unto him: and he was by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re cometh one of the rulers of the synagogue, Jairus by name; and seeing him, he falleth at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seecheth him much, saying, My little daughter is at the point of death: I pray thee, that thou come and lay thy hands on her, that she may be made whole, and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went with him; and a great multitude followed him, and they throng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woman, which had an issue of blood twelve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d suffered many things of many physicians, and had spent all that she had, and was nothing bettered, but rather grew wo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ving heard the things concerning Jesus, came in the crowd behind, and touched his gar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she said, If I touch but his garments, I shall be made who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ome out of the boat, straightway there met him out of the tombs a man with an unclean spir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traightway the fountain of her blood was dried up; and she felt in her body that she was healed of her plagu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traightway Jesus, perceiving in himself that the power proceeding from him had gone forth, turned him about in the crowd, and said, Who touched my garm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disciples said unto him, Thou seest the multitude thronging thee, and sayest thou, Who touch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ooked round about to see her that had done this 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woman fearing and trembling, knowing what had been done to her, came and fell down before him, and told him all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unto her, Daughter, thy faith hath made thee whole; go in peace, and be whole of thy plagu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he yet spake, they come from the ruler of the synagogue’s house, saying, Thy daughter is dead: why troublest thou the Master any fur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Jesus, not heeding the word spoken, saith unto the ruler of the synagogue, Fear not, onl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uffered no man to follow with him, save Peter, and James, and John the brother of Jam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come to the house of the ruler of the synagogue; and he beholdeth a tumult, and many weeping and wailing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had his dwelling in the tombs: and no man could any more bind him, no, not with a cha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he was entered in, he saith unto them, Why make ye a tumult, and weep? the child is not dead, but sleep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laughed him to scorn. But he, having put them all forth, taketh the father of the child and her mother and them that were with him, and goeth in where the child wa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aking the child by the hand, he saith unto her, Talitha cumi; which is, being interpreted, Damsel, I say unto thee, Ari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traightway the damsel rose up, and walked; for she was twelve years old. And they were amazed straightway with a great amazem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harged them much that no man should know this: and he commanded that something should be given her to e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at he had been often bound with fetters and chains, and the chains had been rent asunder by him, and the fetters broken in pieces: and no man had strength to tam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ways, night and day, in the tombs and in the mountains, he was crying out, and cutting himself with st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saw Jesus from afar, he ran and worshipp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rying out with a loud voice, he saith, What have I to do with thee, Jesus, thou Son of the Most High God? I adjure thee by God, torment me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unto him, Come forth, thou unclean spirit, out of the ma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2026-06-15T08:07:43Z</dcterms:created>
  <dcterms:modified xsi:type="dcterms:W3CDTF">2026-06-15T08:07:43Z</dcterms:modified>
  <dc:title>Bible.com.au: MARK 5:1-43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