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4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began to teach by the sea side. And there is gathered unto him a very great multitude, so that he entered into a boat, and sat in the sea; and all the multitude were by the sea on th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aught them many things in parables, and said unto them in his teach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: Behold, the sower went forth to sow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he sowed, some seed fell by the way side, and the birds came and devoured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fell on the rocky ground, where it had not much earth; and straightway it sprang up, because it had no deepness of eart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un was risen, it was scorched; and because it had no root, it wither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fell among the thorns, and the thorns grew up, and choked it, and it yielded no fru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s fell into the good ground, and yielded fruit, growing up and increasing; and brought forth, thirtyfold, and sixtyfold, and a hundredfo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o hath ears to hear, let him h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alone, they that were about him with the twelve asked of him the parab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Unto you is given the mystery of the kingdom of God: but unto them that are without, all things are done in parabl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eeing they may see, and not perceive; and hearing they may hear, and not understand; lest haply they should turn again, and it should be forgiven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Know ye not this parable? and how shall ye know all the parable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wer soweth the w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by the way side, where the word is sown; and when they have heard, straightway cometh Satan, and taketh away the word which hath been sown in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in like manner are they that are sown upon the rocky places, who, when they have heard the word, straightway receive it with jo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have no root in themselves, but endure for a while; then, when tribulation or persecution ariseth because of the word, straightway they stum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s are they that are sown among the thorns; these are they that have heard the wor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ares of the world, and the deceitfulness of riches, and the lusts of other things entering in, choke the word, and it becometh unfruitf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are they that were sown upon the good ground; such as hear the word, and accept it, and bear fruit, thirtyfold, and sixtyfold, and a hundredfo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Is the lamp brought to be put under the bushel, or under the bed, and not to be put on the stan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hing hid, save that it should be manifested; neither was anything made secret, but that it should come to l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hath ears to hear, let him he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Take heed what ye hear: with what measure ye mete it shall be measured unto you: and more shall be given unto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hath, to him shall be given: and he that hath not, from him shall be taken away even that which he h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So is the kingdom of God, as if a man should cast seed upon the eart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ould sleep and rise night and day, and the seed should spring up and grow, he knoweth not h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beareth fruit of herself; first the blade, then the ear, then the full corn in the e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fruit is ripe, straightway he putteth forth the sickle, because the harvest is co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How shall we liken the kingdom of God? or in what parable shall we set it forth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a grain of mustard seed, which, when it is sown upon the earth, though it be less than all the seeds that are upon the earth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hen it is sown, groweth up, and becometh greater than all the herbs, and putteth out great branches; so that the birds of the heaven can lodge under the shadow thereo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many such parables spake he the word unto them, as they were able to hear it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out a parable spake he not unto them: but privately to his own disciples he expounded all thing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at day, when even was come, he saith unto them, Let us go over unto the other sid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aving the multitude, they take him with them, even as he was, in the boat. And other boats were with him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iseth a great storm of wind, and the waves beat into the boat, insomuch that the boat was now filling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imself was in the stern, asleep on the cushion: and they awake him, and say unto him, Master, carest thou not that we perish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woke, and rebuked the wind, and said unto the sea, Peace, be still. And the wind ceased, and there was a great cal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y are ye fearful? have ye not yet faith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eared exceedingly, and said one to another, Who then is this, that even the wind and the sea obey him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2026-10-12T05:46:12Z</dcterms:created>
  <dcterms:modified xsi:type="dcterms:W3CDTF">2026-10-12T05:46:12Z</dcterms:modified>
  <dc:title>Bible.com.au: MARK 4:1-41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