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4:1-4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Who hath ears to hear, let him hea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was alone, they that were about him with the twelve asked of him the parabl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Unto you is given the mystery of the kingdom of God: but unto them that are without, all things are done in parables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seeing they may see, and not perceive; and hearing they may hear, and not understand; lest haply they should turn again, and it should be forgiven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th unto them, Know ye not this parable? and how shall ye know all the parable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wer soweth the w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y by the way side, where the word is sown; and when they have heard, straightway cometh Satan, and taketh away the word which hath been sown in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in like manner are they that are sown upon the rocky places, who, when they have heard the word, straightway receive it with joy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have no root in themselves, but endure for a while; then, when tribulation or persecution ariseth because of the word, straightway they stumbl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thers are they that are sown among the thorns; these are they that have heard the word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gain he began to teach by the sea side. And there is gathered unto him a very great multitude, so that he entered into a boat, and sat in the sea; and all the multitude were by the sea on the lan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ares of the world, and the deceitfulness of riches, and the lusts of other things entering in, choke the word, and it becometh unfruitfu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se are they that were sown upon the good ground; such as hear the word, and accept it, and bear fruit, thirtyfold, and sixtyfold, and a hundredfol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Is the lamp brought to be put under the bushel, or under the bed, and not to be put on the stand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nothing hid, save that it should be manifested; neither was anything made secret, but that it should come to ligh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hath ears to hear, let him hea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Take heed what ye hear: with what measure ye mete it shall be measured unto you: and more shall be given unto you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hath, to him shall be given: and he that hath not, from him shall be taken away even that which he ha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So is the kingdom of God, as if a man should cast seed upon the earth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ould sleep and rise night and day, and the seed should spring up and grow, he knoweth not how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beareth fruit of herself; first the blade, then the ear, then the full corn in the ea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aught them many things in parables, and said unto them in his teaching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fruit is ripe, straightway he putteth forth the sickle, because the harvest is com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How shall we liken the kingdom of God? or in what parable shall we set it forth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like a grain of mustard seed, which, when it is sown upon the earth, though it be less than all the seeds that are upon the earth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when it is sown, groweth up, and becometh greater than all the herbs, and putteth out great branches; so that the birds of the heaven can lodge under the shadow thereof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many such parables spake he the word unto them, as they were able to hear it: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out a parable spake he not unto them: but privately to his own disciples he expounded all thing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at day, when even was come, he saith unto them, Let us go over unto the other sid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aving the multitude, they take him with them, even as he was, in the boat. And other boats were with him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ariseth a great storm of wind, and the waves beat into the boat, insomuch that the boat was now filling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himself was in the stern, asleep on the cushion: and they awake him, and say unto him, Master, carest thou not that we perish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: Behold, the sower went forth to sow: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awoke, and rebuked the wind, and said unto the sea, Peace, be still. And the wind ceased, and there was a great calm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Why are ye fearful? have ye not yet faith?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feared exceedingly, and said one to another, Who then is this, that even the wind and the sea obey him?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as he sowed, some seed fell by the way side, and the birds came and devoured 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ther fell on the rocky ground, where it had not much earth; and straightway it sprang up, because it had no deepness of earth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sun was risen, it was scorched; and because it had no root, it withered aw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ther fell among the thorns, and the thorns grew up, and choked it, and it yielded no fru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thers fell into the good ground, and yielded fruit, growing up and increasing; and brought forth, thirtyfold, and sixtyfold, and a hundredfol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2026-05-30T08:19:26Z</dcterms:created>
  <dcterms:modified xsi:type="dcterms:W3CDTF">2026-05-30T08:19:26Z</dcterms:modified>
  <dc:title>Bible.com.au: MARK 4:1-41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