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17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3: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entered again into the synagogue; and there was a man there which had his hand wither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y watched him, whether he would heal him on the sabbath day; that they might accuse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aith unto the man that had his hand withered, Stand for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saith unto them, Is it lawful on the sabbath day to do good, or to do harm? to save a life, or to kill? But they held their pe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he had looked round about on them with anger, being grieved at the hardening of their heart, he saith unto the man, Stretch forth thy hand. And he stretched it forth: and his hand was restor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Pharisees went out, and straightway with the Herodians took counsel against him, how they might destroy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esus with his disciples withdrew to the sea: and a great multitude from Galilee followed: and from Judae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from Jerusalem, and from Idumaea, and beyond Jordan, and about Tyre and Sidon, a great multitude, hearing what great things he did, came unto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pake to his disciples, that a little boat should wait on him because of the crowd, lest they should throng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he had healed many; insomuch that as many as had plagues pressed upon him that they might touch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unclean spirits, whensoever they beheld him, fell down before him, and cried, saying, Thou art the Son of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charged them much that they should not make him know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goeth up into the mountain, and calleth unto him whom he himself would: and they went unto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appointed twelve, that they might be with him, and that he might send them forth to preac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o have authority to cast out devi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imon he surnamed Pe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James the son of Zebedee, and John the brother of James; and them he surnamed Boanerges, which is, Sons of thund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ndrew, and Philip, and Bartholomew, and Matthew, and Thomas, and James the son of Alphaeus, and Thaddaeus, and Simon the Cananae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Judas Iscariot, which also betrayed him. And he cometh into a hou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multitude cometh together again, so that they could not so much as eat bre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his friends heard it, they went out to lay hold on him: for they said, He is beside himself.]]></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scribes which came down from Jerusalem said, He hath Beelzebub, and, By the prince of the devils casteth he out the devil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called them unto him, and said unto them in parables, How can Satan cast out Sat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f a kingdom be divided against itself, that kingdom cannot sta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f a house be divided against itself, that house will not be able to sta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f Satan hath risen up against himself, and is divided, he cannot stand, but hath an e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no one can enter into the house of the strong man, and spoil his goods, except he first bind the strong man; and then he will spoil his hou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Verily I say unto you, All their sins shall be forgiven unto the sons of men, and their blasphemies wherewith soever they shall blasphe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whosoever shall blaspheme against the Holy Spirit hath never forgiveness, but is guilty of an eternal si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ecause they said, He hath an unclean spiri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re come his mother and his brethren; and, standing without, they sent unto him, calling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a multitude was sitting about him; and they say unto him, Behold, thy mother and thy brethren without seek for the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answereth them, and saith, Who is my mother and my brethr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looking round on them which sat round about him, he saith, Behold, my mother and my brethre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For whosoever shall do the will of God, the same is my brother, and sister, and moth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2026-11-02T02:10:57Z</dcterms:created>
  <dcterms:modified xsi:type="dcterms:W3CDTF">2026-11-02T02:10:57Z</dcterms:modified>
  <dc:title>Bible.com.au: MARK 3:1-35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