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86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o his disciples, that a little boat should wait on him because of the crowd, lest they should thro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insomuch that as many as had plagues pressed upon him that they might touc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unclean spirits, whensoever they beheld him, fell down before him, and cried, saying, Thou art the So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charged them much that they should not make him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oeth up into the mountain, and calleth unto him whom he himself would: and they went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ppointed twelve, that they might be with him, and that he might send them forth to p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authority to cast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he surnamed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mes the son of Zebedee, and John the brother of James; and them he surnamed Boanerges, which is, Sons of thun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drew, and Philip, and Bartholomew, and Matthew, and Thomas, and James the son of Alphaeus, and Thaddaeus, and Simon the Canana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gain into the synagogue; and there was a man there which had his hand with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ich also betrayed him. And he cometh into a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ultitude cometh together again, so that they could not so much as eat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is friends heard it, they went out to lay hold on him: for they said, He is beside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cribes which came down from Jerusalem said, He hath Beelzebub, and, By the prince of the devils casteth he out the dev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them unto him, and said unto them in parables, How can Satan cast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 kingdom be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house be divided against itself, that house will not be able to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hath risen up against himself, and is divided, he cannot stand, but hath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no one can enter into the house of the strong man, and spoil his goods, except he first bind the strong man; and then he will spoil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All their sins shall be forgiven unto the sons of men, and their blasphemies wherewith soever they shall blasphe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atched him, whether he would heal him on the sabbath day; that they might accus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soever shall blaspheme against the Holy Spirit hath never forgiveness, but is guilty of an eternal s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said, He hath an unclean spir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come his mother and his brethren; and, standing without, they sent unto him, calling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 multitude was sitting about him; and they say unto him, Behold, thy mother and thy brethren without seek for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answereth them, and saith, Who is my mother and my breth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oking round on them which sat round about him, he saith, Behold, my mother and my breth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shall do the will of God, the same is my brother, and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th unto the man that had his hand withered, Stand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th unto them, Is it lawful on the sabbath day to do good, or to do harm? to save a life, or to kill? But they held their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looked round about on them with anger, being grieved at the hardening of their heart, he saith unto the man, Stretch forth thy hand. And he stretched it forth: and his hand was resto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harisees went out, and straightway with the Herodians took counsel against him, how they might destro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with his disciples withdrew to the sea: and a great multitude from Galilee followed: and from Juda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Jerusalem, and from Idumaea, and beyond Jordan, and about Tyre and Sidon, a great multitude, hearing what great things he did, came unto hi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2026-07-18T10:19:27Z</dcterms:created>
  <dcterms:modified xsi:type="dcterms:W3CDTF">2026-07-18T10:19:27Z</dcterms:modified>
  <dc:title>Bible.com.au: MARK 3:1-35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