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8430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2: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ther is easier, to say to the sick of the palsy, Thy sins are forgiven; or to say, Arise, and take up thy bed, and wal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at ye may know that the Son of man hath power on earth to forgive sins (he saith to the sick of the pals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say unto thee, Arise, take up thy bed, and go unto thy hou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arose, and straightway took up the bed, and went forth before them all; insomuch that they were all amazed, and glorified God, saying, We never saw it on this fash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went forth again by the sea side; and all the multitude resorted unto him, and he taught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s he passed by, he saw Levi the son of Alphaeus sitting at the place of toll, and he saith unto him, Follow me. And he arose and followed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came to pass, that he was sitting at meat in his house, and many publicans and sinners sat down with Jesus and his disciples: for there were many, and they followed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scribes of the Pharisees, when they saw that he was eating with the sinners and publicans, said unto his disciples, He eateth and drinketh with publicans and sinn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Jesus heard it, he saith unto them, They that are whole have no need of a physician, but they that are sick: I came not to call the righteous, but sinn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ohn’s disciples and the Pharisees were fasting: and they come and say unto him, Why do John’s disciples and the disciples of the Pharisees fast, but thy disciples fast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he entered again into Capernaum after some days, it was noised that he was in the hou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Jesus said unto them, Can the sons of the bride-chamber fast, while the bridegroom is with them? as long as they have the bridegroom with them, they cannot fa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days will come, when the bridegroom shall be taken away from them, and then will they fast in that d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 man seweth a piece of undressed cloth on an old garment: else that which should fill it up taketh from it, the new from the old, and a worse rent is mad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no man putteth new wine into old wineskins: else the wine will burst the skins, and the wine perisheth, and the skins: but they put new wine into fresh wineski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came to pass, that he was going on the sabbath day through the cornfields; and his disciples began, as they went, to pluck the ears of cor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Pharisees said unto him, Behold, why do they on the sabbath day that which is not lawfu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said unto them, Did ye never read what David did, when he had need, and was an hungred, he, and they that were with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ow he entered into the house of God when Abiathar was high priest, and did eat the shewbread, which it is not lawful to eat save for the priests, and gave also to them that were with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said unto them, The sabbath was made for man, and not man for the sabba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that the Son of man is lord even of the sabba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many were gathered together, so that there was no longer room for them, no, not even about the door: and he spake the word unto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come, bringing unto him a man sick of the palsy, borne of fou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y could not come nigh unto him for the crowd, they uncovered the roof where he was: and when they had broken it up, they let down the bed whereon the sick of the palsy l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Jesus seeing their faith saith unto the sick of the palsy, Son, thy sins are forgiv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re were certain of the scribes sitting there, and reasoning in their hear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y doth this man thus speak? he blasphemeth: who can forgive sins but one, even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traightway Jesus, perceiving in his spirit that they so reasoned within themselves, saith unto them, Why reason ye these things in your hearts?]]></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2026-06-30T13:40:21Z</dcterms:created>
  <dcterms:modified xsi:type="dcterms:W3CDTF">2026-06-30T13:40:21Z</dcterms:modified>
  <dc:title>Bible.com.au: MARK 2:1-28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