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ther is easier, to say to the sick of the palsy, Thy sins are forgiven; or to say, Arise, and take up thy bed, and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ye may know that the Son of man hath power on earth to forgive sins (he saith to the sick of the pals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unto thee, Arise, take up thy bed, and go unto thy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straightway took up the bed, and went forth before them all; insomuch that they were all amazed, and glorified God, saying, We never saw it on this fash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ent forth again by the sea side; and all the multitude resorted unto him, and he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he passed by, he saw Levi the son of Alphaeus sitting at the place of toll, and he saith unto him, Follow me. And he arose and follow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he was sitting at meat in his house, and many publicans and sinners sat down with Jesus and his disciples: for there were many, and they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cribes of the Pharisees, when they saw that he was eating with the sinners and publicans, said unto his disciples, He eateth and drinketh with publicans and sin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esus heard it, he saith unto them, They that are whole have no need of a physician, but they that are sick: I came not to call the righteous, but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hn’s disciples and the Pharisees were fasting: and they come and say unto him, Why do John’s disciples and the disciples of the Pharisees fast, but thy disciples fa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entered again into Capernaum after some days, it was noised that he was in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them, Can the sons of the bride-chamber fast, while the bridegroom is with them? as long as they have the bridegroom with them, they cannot f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days will come, when the bridegroom shall be taken away from them, and then will they fast in that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seweth a piece of undressed cloth on an old garment: else that which should fill it up taketh from it, the new from the old, and a worse rent is ma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 man putteth new wine into old wineskins: else the wine will burst the skins, and the wine perisheth, and the skins: but they put new wine into fresh winesk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he was going on the sabbath day through the cornfields; and his disciples began, as they went, to pluck the ears of c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harisees said unto him, Behold, why do they on the sabbath day that which is not law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Did ye never read what David did, when he had need, and was an hungred, he, and they that were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he entered into the house of God when Abiathar was high priest, and did eat the shewbread, which it is not lawful to eat save for the priests, and gave also to them that were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e sabbath was made for man, and not man for the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at the Son of man is lord even of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were gathered together, so that there was no longer room for them, no, not even about the door: and he spake the word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e, bringing unto him a man sick of the palsy, borne of f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uld not come nigh unto him for the crowd, they uncovered the roof where he was: and when they had broken it up, they let down the bed whereon the sick of the palsy 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seeing their faith saith unto the sick of the palsy, Son, thy sins are forgi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were certain of the scribes sitting there, and reasoning in thei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th this man thus speak? he blasphemeth: who can forgive sins but one, even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traightway Jesus, perceiving in his spirit that they so reasoned within themselves, saith unto them, Why reason ye these things in your heart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2026-09-01T22:01:08Z</dcterms:created>
  <dcterms:modified xsi:type="dcterms:W3CDTF">2026-09-01T22:01:08Z</dcterms:modified>
  <dc:title>Bible.com.au: MARK 2:1-28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