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430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he was risen early on the first day of the week, he appeared first to Mary Magdalene, from whom he had cast out seven devi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ent and told them that had been with him, as they mourned and wep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, when they heard that he was alive, and had been seen of her, disbeliev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ese things he was manifested in another form unto two of them, as they walked, on their way into the count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nt away and told it unto the rest: neither believed they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ward he was manifested unto the eleven themselves as they sat at meat; and he upbraided them with their unbelief and hardness of heart, because they believed not them which had seen him after he was ris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Go ye into all the world, and preach the gospel to the whole cre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lieveth and is baptized shall be saved; but he that disbelieveth shall be condemn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signs shall follow them that believe: in my name shall they cast out devils; they shall speak with new tongu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take up serpents, and if they drink any deadly thing, it shall in no wise hurt them; they shall lay hands on the sick, and they shall reco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abbath was past, Mary Magdalene, and Mary the mother of James, and Salome, bought spices, that they might come and anoint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the Lord Jesus, after he had spoken unto them, was received up into heaven, and sat down at the right hand of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nt forth, and preached everywhere, the Lord working with them, and confirming the word by the signs that followed.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very early on the first day of the week, they come to the tomb when the sun was ris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saying among themselves, Who shall roll us away the stone from the door of the tomb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ooking up, they see that the stone is rolled back: for it was exceeding gre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tering into the tomb, they saw a young man sitting on the right side, arrayed in a white robe; and they were amaz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th unto them, Be not amazed: ye seek Jesus, the Nazarene, which hath been crucified: he is risen; he is not here: behold, the place where they laid him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, tell his disciples and Peter, He goeth before you into Galilee: there shall ye see him, as he said un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nt out, and fled from the tomb; for trembling and astonishment had come upon them: and they said nothing to any one; for they were afrai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2026-06-16T16:19:32Z</dcterms:created>
  <dcterms:modified xsi:type="dcterms:W3CDTF">2026-06-16T16:19:32Z</dcterms:modified>
  <dc:title>Bible.com.au: MARK 16:1-20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