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nswered them, saying, Will ye that I release unto you the King of the Jew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perceived that for envy the chief priests had delivered him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stirred up the multitude, that he should rather release Barabbas un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gain answered and said unto them, What then shall I do unto him whom ye call the King of the Jew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gain, Crucify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said unto them, Why, what evil hath he done? But they cried out exceedingly, Crucify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, wishing to content the multitude, released unto them Barabbas, and delivered Jesus, when he had scourged him, to be crucif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led him away within the court, which is the Praetorium; and they call together the whole b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lothe him with purple, and plaiting a crown of thorns, they put it on him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egan to salute him, Hail, King of the Jew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in the morning the chief priests with the elders and scribes, and the whole council, held a consultation, and bound Jesus, and carried him away, and delivered him up 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his head with a reed, and did spit upon him, and bowing their knees worshipp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mocked him, they took off from him the purple, and put on him his garments. And they lead him out to crucif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pel one passing by, Simon of Cyrene, coming from the country, the father of Alexander and Rufus, to go with them, that he might bear his cro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ing him unto the place Golgotha, which is, being interpreted, The place of a sku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offered him wine mingled with myrrh: but he received it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ucify him, and part his garments among them, casting lots upon them, what each should t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third hour, and they crucified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perscription of his accusation was written over, THE KING OF THE JE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him they crucify two robbers; one on his right hand, and one on his lef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Art thou the King of the Jews? And he answering saith unto him, Thou say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passed by railed on him, wagging their heads, and saying, Ha! thou that destroyest the temple, and buildest it in three day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self, and come down from the cro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 the chief priests mocking him among themselves with the scribes said, He saved others; himself he cannot sa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Christ, the King of Israel, now come down from the cross, that we may see and believe. And they that were crucified with him reproached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ixth hour was come, there was darkness over the whole land until the ninth h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the ninth hour Jesus cried with a loud voice, Eloi, Eloi, lama sabachthani? which is, being interpreted, My God, my God, why hast thou forsaken m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that stood by, when they heard it, said, Behold, he calleth Elij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ran, and filling a sponge full of vinegar, put it on a reed, and gave him to drink, saying, Let be; let us see whether Elijah cometh to take him d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uttered a loud voice, and gave up the ghos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il of the temple was rent in twain from the top to the bott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ccused him of many thing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enturion, which stood by over against him, saw that he so gave up the ghost, he said, Truly this man was the Son of G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also women beholding from afar: among whom were both Mary Magdalene, and Mary the mother of James the less and of Joses, and Salo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he was in Galilee, followed him, and ministered unto him; and many other women which came up with him unto Jerusal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even was now come, because it was the Preparation, that is, the day before the sabbath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me Joseph of Arimathaea, a councillor of honourable estate, who also himself was looking for the kingdom of God; and he boldly went in unto Pilate, and asked for the body of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marveled if he were already dead: and calling unto him the centurion, he asked him whether he had been any while d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learned it of the centurion, he granted the corpse to Josep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ought a linen cloth, and taking him down, wound him in the linen cloth, and laid him in a tomb which had been hewn out of a rock; and he rolled a stone against the door of the tomb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ry Magdalene and Mary the mother of Joses beheld where he was lai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gain asked him, saying, Answerest thou nothing? behold how many things they accuse thee 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no more answered anything; insomuch that Pilate marve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t the feast he used to release unto them one prisoner, whom they asked of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one called Barabbas, lying bound with them that had made insurrection, men who in the insurrection had committed mur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ultitude went up and began to ask him to do as he was wont to do unto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2026-05-30T08:19:42Z</dcterms:created>
  <dcterms:modified xsi:type="dcterms:W3CDTF">2026-05-30T08:19:42Z</dcterms:modified>
  <dc:title>Bible.com.au: MARK 15:1-47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