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61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4:1-7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verily I say unto you, Wheresoever the gospel shall be preached throughout the whole world, that also which this woman hath done shall be spoken of for a memorial of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udas Iscariot, he that was one of the twelve, went away unto the chief priests, that he might deliver him un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when they heard it, were glad, and promised to give him money. And he sought how he might conveniently deliver him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 the first day of unleavened bread, when they sacrificed the passover, his disciples say unto him, Where wilt thou that we go and make ready that thou mayest eat the passo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endeth two of his disciples, and saith unto them, Go into the city, and there shall meet you a man bearing a pitcher of water: follow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resoever he shall enter in, say to the goodman of the house, The Master saith, Where is my guest-chamber, where I shall eat the passover with my discip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ill himself shew you a large upper room furnished and ready: and there make ready for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disciples went forth, and came into the city, and found as he had said unto them: and they made ready the passo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it was evening he cometh with the twel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s they sat and were eating, Jesus said, Verily I say unto you, One of you shall betray me, even he that eateth with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fter two days was the feast of the passover and the unleavened bread: and the chief priests and the scribes sought how they might take him with subtilty, and kill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began to be sorrowful, and to say unto him one by one, Is it 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unto them, It is one of the twelve, he that dippeth with me in the di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Son of man goeth, even as it is written of him: but woe unto that man through whom the Son of man is betrayed! good were it for that man if he had not been bor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s they were eating, he took bread, and when he had blessed, he brake it, and gave to them, and said, Take ye: this is my bod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a cup, and when he had given thanks, he gave to them: and they all drank of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unto them, This is my blood of the covenant, which is shed for man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Verily I say unto you, I will no more drink of the fruit of the vine, until that day when I drink it new in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y had sung a hymn, they went out unto the mount of Oli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esus saith unto them, All ye shall be offended: for it is written, I will smite the shepherd, and the sheep shall be scattered abro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owbeit, after I am raised up, I will go before you into Galil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y said, Not during the feast, lest haply there shall be a tumult of the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Peter said unto him, Although all shall be offended, yet will not 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sus saith unto him, Verily I say unto thee, that thou today, even this night, before the cock crow twice, shalt deny me thri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he spake exceeding vehemently, If I must die with thee, I will not deny thee. And in like manner also said they 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come unto a place which was named Gethsemane: and he saith unto his disciples, Sit ye here, while I pr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taketh with him Peter and James and John, and began to be greatly amazed, and sore troubl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th unto them, My soul is exceeding sorrowful even unto death: abide ye here, and watc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went forward a little, and fell on the ground, and prayed that, if it were possible, the hour might pass away from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Abba, Father, all things are possible unto thee; remove this cup from me: howbeit not what I will, but what thou wil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cometh, and findeth them sleeping, and saith unto Peter, Simon, sleepest thou? couldest thou not watch one hou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tch and pray, that ye enter not into temptation: the spirit indeed is willing, but the flesh is we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ile he was in Bethany in the house of Simon the leper, as he sat at meat, there came a woman having an alabaster cruse of ointment of spikenard very costly; and she brake the cruse, and poured it over his he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gain he went away, and prayed, saying the same wor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gain he came, and found them sleeping, for their eyes were very heavy; and they wist not what to answer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cometh the third time, and saith unto them, Sleep on now, and take your rest: it is enough; the hour is come; behold, the Son of man is betrayed into the hands of sinne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rise, let us be going: behold, he that betrayeth me is at h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straightway, while he yet spake, cometh Judas, one of the twelve, and with him a multitude with swords and staves, from the chief priests and the scribes and the elde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w he that betrayed him had given them a token, saying, Whomsoever I shall kiss, that is he; take him, and lead him away safel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when he was come, straightway he came to him, and saith, Rabbi; and kissed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laid hands on him, and took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a certain one of them that stood by drew his sword, and smote the servant of the high priest, and struck off his ea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Jesus answered and said unto them, Are ye come out, as against a robber, with swords and staves to seiz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re were some that had indignation among themselves, saying, To what purpose hath this waste of the ointment been mad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was daily with you in the temple teaching, and ye took me not: but this is done that the scriptures might be fulfill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y all left him, and fl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a certain young man followed with him, having a linen cloth cast about him, over his naked body: and they lay hold on h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ut he left the linen cloth, and fled nak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led Jesus away to the high priest: and there come together with him all the chief priests and the elders and the scrib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Peter had followed him afar off, even within, into the court of the high priest; and he was sitting with the officers, and warming himself in the light of the fir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Now the chief priests and the whole council sought witness against Jesus to put him to death; and found it no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many bare false witness against him, and their witness agreed not togethe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re stood up certain, and bare false witness against him, saying,]]></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e heard him say, I will destroy this temple that is made with hands, and in three days I will build another made without h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ointment might have been sold for above three hundred pence, and given to the poor. And they murmured against her.]]></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not even so did their witness agree togeth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the high priest stood up in the midst, and asked Jesus, saying, Answerest thou nothing? what is it which these witness against the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ut he held his peace, and answered nothing. Again the high priest asked him, and saith unto him, Art thou the Christ, the Son of the Blesse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Jesus said, I am: and ye shall see the Son of man sitting at the right hand of power, and coming with the clouds of heaven.]]></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the high priest rent his clothes, and saith, What further need have we of witness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e have heard the blasphemy: what think ye? And they all condemned him to be worthy of death.]]></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some began to spit on him, and to cover his face, and to buffet him, and to say unto him, Prophesy: and the officers received him with blows of their hand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as Peter was beneath in the court, there cometh one of the maids of the high pries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seeing Peter warming himself, she looked upon him, and saith, Thou also wast with the Nazarene, even Jesu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But he denied, saying, I neither know, nor understand what thou sayest: and he went out into the porch; and the cock cre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sus said, Let her alone; why trouble ye her? she hath wrought a good work on m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the maid saw him, and began again to say to them that stood by, This is one of them.]]></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But he again denied it. And after a little while again they that stood by said to Peter, Of a truth thou art one of them; for thou art a Galilaean.]]></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But he began to curse, and to swear, I know not this man of whom ye speak.]]></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straightway the second time the cock crew. And Peter called to mind the word, how that Jesus said unto him, Before the cock crow twice, thou shalt deny me thrice. And when he thought thereon, he wept.]]></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ye have the poor always with you, and whensoever ye will ye can do them good: but me ye have not alw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hath done what she could: she hath anointed my body aforehand for the burying.]]></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2026-06-26T07:44:17Z</dcterms:created>
  <dcterms:modified xsi:type="dcterms:W3CDTF">2026-06-26T07:44:17Z</dcterms:modified>
  <dc:title>Bible.com.au: MARK 14:1-72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