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082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ake ye heed to yourselves: for they shall deliver you up to councils; and in synagogues shall ye be beaten; and before governors and kings shall ye stand for my sake, for a testimony un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gospel must first be preached unto all the n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lead you to judgment, and deliver you up, be not anxious beforehand what ye shall speak: but whatsoever shall be given you in that hour, that speak ye: for it is not ye that speak, but the Holy Gh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rother shall deliver up brother to death, and the father his child; and children shall rise up against parents, and cause them to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be hated of all men for my name’s sake: but he that endureth to the end, the same sha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ye see the abomination of desolation standing where he ought not (let him that readeth understand), then let them that are in Judaea flee unto the mounta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et him that is on the housetop not go down, nor enter in, to take anything out of his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et him that is in the field not return back to take his clo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oe unto them that are with child and to them that give suck in thos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ray ye that it be not in the win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s he went forth out of the temple, one of his disciples saith unto him, Master, behold, what manner of stones and what manner of build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ose days shall be tribulation, such as there hath not been the like from the beginning of the creation which God created until now, and never shall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xcept the Lord had shortened the days, no flesh would have been saved: but for the elect’s sake, whom he chose, he shortened th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n if any man shall say unto you, Lo, here is the Christ; or, Lo, there; believe it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re shall arise false Christs and false prophets, and shall shew signs and wonders, that they may lead astray, if possible, the elec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ake ye heed: behold, I have told you all things before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n those days, after that tribulation, the sun shall be darkened, and the moon shall not give her l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tars shall be falling from heaven, and the powers that are in the heavens shall be sha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n shall they see the Son of man coming in clouds with great power and glo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n shall he send forth the angels, and shall gather together his elect from the four winds, from the uttermost part of the earth to the uttermost part of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from the fig tree learn her parable: when her branch is now become tender, and putteth forth its leaves, ye know that the summer is ni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said unto him, Seest thou these great buildings? there shall not be left here one stone upon another, which shall not be thrown d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n so ye also, when ye see these things coming to pass, know ye that he is nigh, even at the do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Verily I say unto you, This generation shall not pass away, until all these things be accomplish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ven and earth shall pass away: but my words shall not pass a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of that day or that hour knoweth no one, not even the angels in heaven, neither the Son, but the Fa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ake ye heed, watch and pray: for ye know not when the time i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 is as when a man, sojourning in another country, having left his house, and given authority to his servants, to each one his work, commanded also the porter to wat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tch therefore: for ye know not when the lord of the house cometh, whether at even, or at midnight, or at cockcrowing, or in the morn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est coming suddenly he find you sleep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at I say unto you I say unto all, Watc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s he sat on the mount of Olives over against the temple, Peter and James and John and Andrew asked him private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us, when shall these things be? and what shall be the sign when these things are all about to be accompl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sus began to say unto them, Take heed that no man lead you ast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shall come in my name, saying, I am he; and shall lead many ast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ye shall hear of wars and rumours of wars, be not troubled: these things must needs come to pass; but the end is not y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ation shall rise against nation, and kingdom against kingdom: there shall be earthquakes in divers places; there shall be famines: these things are the beginning of travail.]]></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2026-06-20T21:46:31Z</dcterms:created>
  <dcterms:modified xsi:type="dcterms:W3CDTF">2026-06-20T21:46:31Z</dcterms:modified>
  <dc:title>Bible.com.au: MARK 13:1-37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