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refore will the lord of the vineyard do? he will come and destroy the husbandmen, and will give the vineyard unto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ye not read even this scripture; The stone which the builders rejected, The same was made the head of the corn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from the Lord, And it is marvelous in our e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ought to lay hold on him; and they feared the multitude; for they perceived that he spake the parable against them: and they left him, and went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end unto him certain of the Pharisees and of the Herodians, that they might catch him in ta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hey say unto him, Master, we know that thou art true, and carest not for any one: for thou regardest not the person of men, but of a truth teachest the way of God: Is it lawful to give tribute unto Caesar, or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we give, or shall we not give? But he, knowing their hypocrisy, said unto them, Why tempt ye me? bring me a penny, that I may see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brought it. And he saith unto them, Whose is this image and superscription? And they said unto him, Caesa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said unto them, Render unto Caesar the things that are Caesar’s, and unto God the things that are God’s. And they marveled greatly at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come unto him Sadducees, which say that there is no resurrection; and they asked him,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began to speak unto them in parables. A man planted a vineyard, and set a hedge about it, and digged a pit for the winepress, and built a tower, and let it out to husbandmen, and went into another coun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ster, Moses wrote unto us, If a man’s brother die, and leave a wife behind him, and leave no child, that his brother should take his wife, and raise up seed unto his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ere seven brethren: and the first took a wife, and dying left no s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econd took her, and died, leaving no seed behind him; and the third likewi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ven left no seed. Last of all the woman also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resurrection whose wife shall she be of them? for the seven had her to w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aid unto them, Is it not for this cause that ye err, that ye know not the scriptures, nor the power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y shall rise from the dead, they neither marry, nor are given in marriage; but are as angels in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as touching the dead, that they are raised; have ye not read in the book of Moses, in the place concerning the Bush, how God spake unto him, saying, I am the God of Abraham, and the God of Isaac, and the God of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not the God of the dead, but of the living: ye do greatly er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cribes came, and heard them questioning together, and knowing that he had answered them well, asked him, What commandment is the first of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t the season he sent to the husbandmen a servant, that he might receive from the husbandmen of the fruits of the viney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 first is, Hear, O Israel; The Lord our God, the Lord is 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u shalt love the Lord thy God with all thy heart, and with all thy soul, and with all thy mind, and with all thy streng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is this, Thou shalt love thy neighbour as thyself. There is none other commandment greater than the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scribe said unto him, Of a truth, Master, thou hast well said that he is one; and there is none other but h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o love him with all the heart, and with all the understanding, and with all the strength, and to love his neighbour as himself, is much more than all whole burnt offerings and sacrifi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Jesus saw that he answered discreetly, he said unto him, Thou art not far from the kingdom of God. And no man after that durst ask him any ques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answered and said, as he taught in the temple, How say the scribes that the Christ is the son of Davi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avid himself said in the Holy Spirit, The Lord said unto my Lord, Sit thou on my right hand, Till I make thine enemies the footstool of thy fee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eth him Lord; and whence is he his son? And the common people heard him gla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n his teaching he said, Beware of the scribes, which desire to walk in long robes, and to have salutations in the marketpla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ook him, and beat him, and sent him away emp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chief seats in the synagogues, and chief places at feas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hich devour widows’ houses, and for a pretence make long prayers; these shall receive greater condemn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sat down over against the treasury, and beheld how the multitude cast money into the treasury: and many that were rich cast in mu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came a poor widow, and she cast in two mites, which make a farth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called unto him his disciples, and said unto them, Verily I say unto you, This poor widow cast in more than all they which are casting into the treasur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y all did cast in of their superfluity; but she of her want did cast in all that she had, even all her liv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gain he sent unto them another servant; and him they wounded in the head, and handled shameful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ent another; and him they killed: and many others; beating some, and killing s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had yet one, a beloved son: he sent him last unto them, saying, They will reverenc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husbandmen said among themselves, This is the heir; come, let us kill him, and the inheritance shall be 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took him, and killed him, and cast him forth out of the vineyar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2026-06-15T08:07:51Z</dcterms:created>
  <dcterms:modified xsi:type="dcterms:W3CDTF">2026-06-15T08:07:51Z</dcterms:modified>
  <dc:title>Bible.com.au: MARK 12:1-44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