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1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RK 11:1-3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that went before, and they that followed, cried, Hosanna; Blessed is he that cometh in the name of the Lord: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is the kingdom that cometh, the kingdom of our father David: Hosanna in the highes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entered into Jerusalem, into the temple; and when he had looked round about upon all things, it being now eventide, he went out unto Bethany with the twelv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n the morrow, when they were come out from Bethany, he hungere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eeing a fig tree afar off having leaves, he came, if haply he might find anything thereon: and when he came to it, he found nothing but leaves; for it was not the season of fig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answered and said unto it, No man eat fruit from thee henceforward for ever. And his disciples heard i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come to Jerusalem: and he entered into the temple, and began to cast out them that sold and them that bought in the temple, and overthrew the tables of the money-changers, and the seats of them that sold the doves;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would not suffer that any man should carry a vessel through the templ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taught, and said unto them, Is it not written, My house shall be called a house of prayer for all the nations? but ye have made it a den of robber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chief priests and the scribes heard it, and sought how they might destroy him: for they feared him, for all the multitude was astonished at his teaching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hey draw nigh unto Jerusalem, unto Bethphage and Bethany, at the mount of Olives, he sendeth two of his disciples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every evening he went forth out of the city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s they passed by in the morning, they saw the fig tree withered away from the root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Peter calling to remembrance saith unto him, Rabbi, behold, the fig tree which thou cursedst is withered away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esus answering saith unto them, Have faith in Go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Verily I say unto you, Whosoever shall say unto this mountain, Be thou taken up and cast into the sea; and shall not doubt in his heart, but shall believe that what he saith cometh to pass; he shall have it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I say unto you, All things whatsoever ye pray and ask for, believe that ye have received them, and ye shall have them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soever ye stand praying, forgive, if ye have aught against any one; that your Father also which is in heaven may forgive you your trespasse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come again to Jerusalem: and as he was walking in the temple, there come to him the chief priests, and the scribes, and the elders;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aid unto him, By what authority doest thou these things? or who gave thee this authority to do these things?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ith unto them, Go your way into the village that is over against you: and straightway as ye enter into it, ye shall find a colt tied, whereon no man ever yet sat; loose him, and bring him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esus said unto them, I will ask of you one question, and answer me, and I will tell you by what authority I do these things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aptism of John, was it from heaven, or from men? answer me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reasoned with themselves, saying, If we shall say, From heaven; he will say, Why then did ye not believe him?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should we say, From men--they feared the people: for all verily held John to be a prophet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answered Jesus and say, We know not. And Jesus saith unto them, Neither tell I you by what authority I do these things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any one say unto you, Why do ye this? say ye, The Lord hath need of him; and straightway he will send him back hithe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went away, and found a colt tied at the door without in the open street; and they loose hi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certain of them that stood there said unto them, What do ye, loosing the colt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aid unto them even as Jesus had said: and they let them go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bring the colt unto Jesus, and cast on him their garments; and he sat upon hi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any spread their garments upon the way; and others branches, which they had cut from the field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3">
  <a:themeElements>
    <a:clrScheme name="Theme6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2026-08-10T21:04:02Z</dcterms:created>
  <dcterms:modified xsi:type="dcterms:W3CDTF">2026-08-10T21:04:02Z</dcterms:modified>
  <dc:title>Bible.com.au: MARK 11:1-33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