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went before, and they that followed, cried, Hosanna; Blessed is he that cometh in the name of the Lor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kingdom that cometh, the kingdom of our father David: Hosanna in the high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ered into Jerusalem, into the temple; and when he had looked round about upon all things, it being now eventide, he went out unto Bethany with the twel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morrow, when they were come out from Bethany, he hung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ing a fig tree afar off having leaves, he came, if haply he might find anything thereon: and when he came to it, he found nothing but leaves; for it was not the season of fi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 unto it, No man eat fruit from thee henceforward for ever. And his disciples heard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e to Jerusalem: and he entered into the temple, and began to cast out them that sold and them that bought in the temple, and overthrew the tables of the money-changers, and the seats of them that sold the dove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ould not suffer that any man should carry a vessel through the tem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, and said unto them, Is it not written, My house shall be called a house of prayer for all the nations? but ye have made it a den of robb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the scribes heard it, and sought how they might destroy him: for they feared him, for all the multitude was astonished at his teac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draw nigh unto Jerusalem, unto Bethphage and Bethany, at the mount of Olives, he sendeth two of his discipl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evening he went forth out of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passed by in the morning, they saw the fig tree withered away from the roo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ter calling to remembrance saith unto him, Rabbi, behold, the fig tree which thou cursedst is withered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swering saith unto them, Have faith in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say unto you, Whosoever shall say unto this mountain, Be thou taken up and cast into the sea; and shall not doubt in his heart, but shall believe that what he saith cometh to pass; he shall hav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y unto you, All things whatsoever ye pray and ask for, believe that ye have received them, and ye shall have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soever ye stand praying, forgive, if ye have aught against any one; that your Father also which is in heaven may forgive you your trespass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e again to Jerusalem: and as he was walking in the temple, there come to him the chief priests, and the scribes, and the elder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By what authority doest thou these things? or who gave thee this authority to do these thing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th unto them, Go your way into the village that is over against you: and straightway as ye enter into it, ye shall find a colt tied, whereon no man ever yet sat; loose him, and bring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them, I will ask of you one question, and answer me, and I will tell you by what authority I do these thing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ptism of John, was it from heaven, or from men? answer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asoned with themselves, saying, If we shall say, From heaven; he will say, Why then did ye not believe him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ould we say, From men--they feared the people: for all verily held John to be a prophe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nswered Jesus and say, We know not. And Jesus saith unto them, Neither tell I you by what authority I do these thing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one say unto you, Why do ye this? say ye, The Lord hath need of him; and straightway he will send him back hi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away, and found a colt tied at the door without in the open street; and they loose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ertain of them that stood there said unto them, What do ye, loosing the col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them even as Jesus had said: and they let them 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ing the colt unto Jesus, and cast on him their garments; and he sat upo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spread their garments upon the way; and others branches, which they had cut from the fiel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2026-06-15T08:53:13Z</dcterms:created>
  <dcterms:modified xsi:type="dcterms:W3CDTF">2026-06-15T08:53:13Z</dcterms:modified>
  <dc:title>Bible.com.au: MARK 11:1-33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