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refore God hath joined together, let not man put asund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house the disciples asked him again of this ma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th unto them, Whosoever shall put away his wife, and marry another, committeth adultery against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she herself shall put away her husband, and marry another, she committeth adulte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brought unto him little children, that he should touch them: and the disciples rebuk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Jesus saw it, he was moved with indignation, and said unto them, Suffer the little children to come unto me; forbid them not: for of such is the kingdom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I say unto you, Whosoever shall not receive the kingdom of God as a little child, he shall in no wise enter there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m in his arms, and blessed them, laying his hands up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he was going forth into the way, there ran one to him, and kneeled to him, and asked him, Good Master, what shall I do that I may inherit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sus said unto him, Why callest thou me good? none is good save one, even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arose from thence, and cometh into the borders of Judaea and beyond Jordan: and multitudes come together unto him again; and, as he was wont, he taught them ag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knowest the commandments, Do not kill, Do not commit adultery, Do not steal, Do not bear false witness, Do not defraud, Honour thy father and m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unto him, Master, all these things have I observed from my y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esus looking upon him loved him, and said unto him, One thing thou lackest: go, sell whatsoever thou hast, and give to the poor, and thou shalt have treasure in heaven: and come, follow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is countenance fell at the saying, and he went away sorrowful: for he was one that had great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looked round about, and saith unto his disciples, How hardly shall they that have riches enter into the kingdom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disciples were amazed at his words. But Jesus answereth again, and saith unto them, Children, how hard is it for them that trust in riches to enter into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asier for a camel to go through a needle’s eye, than for a rich man to enter into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were astonished exceedingly, saying unto him, Then who can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looking upon them saith, With men it is impossible, but not with God: for all things are possible with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began to say unto him, Lo, we have left all, and have followed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came unto him Pharisees, and asked him, Is it lawful for a man to put away his wife? tempting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said, Verily I say unto you, There is no man that hath left house, or brethren, or sisters, or mother, or father, or children, or lands, for my sake, and for the gospel’s sak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shall receive a hundredfold now in this time, houses, and brethren, and sisters, and mothers, and children, and lands, with persecutions; and in the world to come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that are first shall be last; and the last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were in the way, going up to Jerusalem; and Jesus was going before them: and they were amazed; and they that followed were afraid. And he took again the twelve, and began to tell them the things that were to happen unto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aying, Behold, we go up to Jerusalem; and the Son of man shall be delivered unto the chief priests and the scribes; and they shall condemn him to death, and shall deliver him unto the Genti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hall mock him, and shall spit upon him, and shall scourge him, and shall kill him; and after three days he shall rise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ome near unto him James and John, the sons of Zebedee, saying unto him, Master, we would that thou shouldest do for us whatsoever we shall ask of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unto them, What would ye that I should do for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said unto him, Grant unto us that we may sit, one on thy right hand, and one on thy left hand, in thy gl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esus said unto them, Ye know not what ye ask. Are ye able to drink the cup that I drink? or to be baptized with the baptism that I am baptized w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answered and said unto them, What did Moses command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said unto him, We are able. And Jesus said unto them, The cup that I drink ye shall drink; and with the baptism that I am baptized withal shall ye be baptiz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o sit on my right hand or on my left hand is not mine to give: but it is for them for whom it hath been prepar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the ten heard it, they began to be moved with indignation concerning James and Joh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Jesus called them to him, and saith unto them, Ye know that they which are accounted to rule over the Gentiles lord it over them; and their great ones exercise authority over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it is not so among you: but whosoever would become great among you, shall be your minist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soever would be first among you, shall be servant of 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verily the Son of man came not to be ministered unto, but to minister, and to give his life a ransom for man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come to Jericho: and as he went out from Jericho, with his disciples and a great multitude, the son of Timaeus, Bartimaeus, a blind beggar, was sitting by the way sid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he heard that it was Jesus of Nazareth, he began to cry out, and say, Jesus, thou son of David, have mercy on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many rebuked him, that he should hold his peace: but he cried out the more a great deal, Thou son of David, have mercy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Moses suffered to write a bill of divorcement, and to put her aw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esus stood still, and said, Call ye him. And they call the blind man, saying unto him, Be of good cheer: rise, he calleth the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casting away his garment, sprang up, and came to Jes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Jesus answered him, and said, What wilt thou that I should do unto thee? And the blind man said unto him, Rabboni, that I may receive my sigh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said unto him, Go thy way; thy faith hath made thee whole. And straightway he received his sight, and followed him in the wa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sus said unto them, For your hardness of heart he wrote you this command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from the beginning of the creation, Male and female made h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cause shall a man leave his father and mother, and shall cleave to his w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ain shall become one flesh: so that they are no more twain, but one flesh.]]></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2026-05-30T08:19:23Z</dcterms:created>
  <dcterms:modified xsi:type="dcterms:W3CDTF">2026-05-30T08:19:23Z</dcterms:modified>
  <dc:title>Bible.com.au: MARK 10:1-52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