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presProps" Target="presProps.xml"/>
  <Relationship Id="rId51" Type="http://schemas.openxmlformats.org/officeDocument/2006/relationships/viewProps" Target="viewProps.xml"/>
  <Relationship Id="rId5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5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in those days, that Jesus came from Nazareth of Galilee, and was baptized of John in the Jord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ightway coming up out of the water, he saw the heavens rent asunder, and the Spirit as a dove descending upon him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voice came out of the heavens, Thou art my beloved Son, in thee I am well pleas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ightway the Spirit driveth him forth into the wilder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as in the wilderness forty days tempted of Satan; and he was with the wild beasts; and the angels ministered unto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fter that John was delivered up, Jesus came into Galilee, preaching the gospel of Go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ing, The time is fulfilled, and the kingdom of God is at hand: repent ye, and believe in the gosp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ssing along by the sea of Galilee, he saw Simon and Andrew the brother of Simon casting a net in the sea: for they were fish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 unto them, Come ye after me, and I will make you to become fishers of m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ightway they left the nets, and followed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the gospel of Jesus Christ, the Son of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ing on a little further, he saw James the son of Zebedee, and John his brother, who also were in the boat mending the net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ightway he called them: and they left their father Zebedee in the boat with the hired servants, and went after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o into Capernaum; and straightway on the sabbath day he entered into the synagogue and taugh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astonished at his teaching: for he taught them as having authority, and not as the scrib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ightway there was in their synagogue a man with an unclean spirit; and he cried out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What have we to do with thee, thou Jesus of Nazareth? art thou come to destroy us? I know thee who thou art, the Holy One of Go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rebuked him, saying, Hold thy peace, and come out of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unclean spirit, tearing him and crying with a loud voice, came out of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all amazed, insomuch that they questioned among themselves, saying, What is this? a new teaching! with authority he commandeth even the unclean spirits, and they obey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port of him went out straightway everywhere into all the region of Galilee round abou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it is written in Isaiah the prophet, Behold, I send my messenger before thy face, Who shall prepare thy way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ightway, when they were come out of the synagogue, they came into the house of Simon and Andrew, with James and Joh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imon’s wife’s mother lay sick of a fever; and straightway they tell him of her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me and took her by the hand, and raised her up; and the fever left her, and she ministered unto the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 even, when the sun did set, they brought unto him all that were sick, and them that were possessed with devil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city was gathered together at the doo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ealed many that were sick with divers diseases, and cast out many devils; and he suffered not the devils to speak, because they knew hi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morning, a great while before day, he rose up and went out, and departed into a desert place, and there praye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imon and they that were with him followed after him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found him, and say unto him, All are seeking the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th unto them, Let us go elsewhere into the next towns, that I may preach there also; for to this end came I fo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one crying in the wilderness, Make ye ready the way of the Lord, Make his paths straight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ent into their synagogues throughout all Galilee, preaching and casting out devil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cometh to him a leper, beseeching him, and kneeling down to him, and saying unto him, If thou wilt, thou canst make me clea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ing moved with compassion, he stretched forth his hand, and touched him, and saith unto him, I will; be thou made clean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ightway the leprosy departed from him, and he was made clean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trictly charged him, and straightway sent him out,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th unto him, See thou say nothing to any man: but go thy way, shew thyself to the priest, and offer for thy cleansing the things which Moses commanded, for a testimony unto them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went out, and began to publish it much, and to spread abroad the matter, insomuch that Jesus could no more openly enter into a city, but was without in desert places: and they came to him from every quarter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came, who baptized in the wilderness and preached the baptism of repentance unto remission of si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nt out unto him all the country of Judaea, and all they of Jerusalem; and they were baptized of him in the river Jordan, confessing their si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hn was clothed with camel’s hair, and had a leathern girdle about his loins, and did eat locusts and wild hone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reached, saying, There cometh after me he that is mightier than I, the latchet of whose shoes I am not worthy to stoop down and unloo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aptized you with water; but he shall baptize you with the Holy Gho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2026-06-24T15:18:06Z</dcterms:created>
  <dcterms:modified xsi:type="dcterms:W3CDTF">2026-06-24T15:18:06Z</dcterms:modified>
  <dc:title>Bible.com.au: MARK 1:1-45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