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ose days, that Jesus came from Nazareth of Galilee, and was baptized of John in the Jord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coming up out of the water, he saw the heavens rent asunder, and the Spirit as a dove descending upon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voice came out of the heavens, Thou art my beloved Son, in thee I am well pl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 Spirit driveth him forth into the wilder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 in the wilderness forty days tempted of Satan; and he was with the wild beasts; and the angels ministered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that John was delivered up, Jesus came into Galilee, preaching the gospel of Go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The time is fulfilled, and the kingdom of God is at hand: repent ye, and believe in the gosp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ssing along by the sea of Galilee, he saw Simon and Andrew the brother of Simon casting a net in the sea: for they were fish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them, Come ye after me, and I will make you to become fishers of 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y left the nets, and followed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the gospel of Jesus Christ, the So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ing on a little further, he saw James the son of Zebedee, and John his brother, who also were in the boat mending the ne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he called them: and they left their father Zebedee in the boat with the hired servants, and went after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o into Capernaum; and straightway on the sabbath day he entered into the synagogue and tau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astonished at his teaching: for he taught them as having authority, and not as the scrib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re was in their synagogue a man with an unclean spirit; and he cried ou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What have we to do with thee, thou Jesus of Nazareth? art thou come to destroy us? I know thee who thou art, the Holy One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rebuked him, saying, Hold thy peace, and come out of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unclean spirit, tearing him and crying with a loud voice, came out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all amazed, insomuch that they questioned among themselves, saying, What is this? a new teaching! with authority he commandeth even the unclean spirits, and they obey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port of him went out straightway everywhere into all the region of Galilee round ab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t is written in Isaiah the prophet, Behold, I send my messenger before thy face, Who shall prepare thy way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, when they were come out of the synagogue, they came into the house of Simon and Andrew, with James and Joh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imon’s wife’s mother lay sick of a fever; and straightway they tell him of her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and took her by the hand, and raised her up; and the fever left her, and she ministered unto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even, when the sun did set, they brought unto him all that were sick, and them that were possessed with devil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city was gathered together at the doo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ealed many that were sick with divers diseases, and cast out many devils; and he suffered not the devils to speak, because they knew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morning, a great while before day, he rose up and went out, and departed into a desert place, and there pray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mon and they that were with him followed after him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him, and say unto him, All are seeking the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Let us go elsewhere into the next towns, that I may preach there also; for to this end came I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one crying in the wilderness, Make ye ready the way of the Lord, Make his paths straight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into their synagogues throughout all Galilee, preaching and casting out devil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ometh to him a leper, beseeching him, and kneeling down to him, and saying unto him, If thou wilt, thou canst make me clea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moved with compassion, he stretched forth his hand, and touched him, and saith unto him, I will; be thou made clea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 leprosy departed from him, and he was made cle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trictly charged him, and straightway sent him out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th unto him, See thou say nothing to any man: but go thy way, shew thyself to the priest, and offer for thy cleansing the things which Moses commanded, for a testimony unto the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went out, and began to publish it much, and to spread abroad the matter, insomuch that Jesus could no more openly enter into a city, but was without in desert places: and they came to him from every quart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came, who baptized in the wilderness and preached the baptism of repentance unto remission of s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out unto him all the country of Judaea, and all they of Jerusalem; and they were baptized of him in the river Jordan, confessing their si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hn was clothed with camel’s hair, and had a leathern girdle about his loins, and did eat locusts and wild hone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ached, saying, There cometh after me he that is mightier than I, the latchet of whose shoes I am not worthy to stoop down and unloo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aptized you with water; but he shall baptize you with the Holy Gho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2026-08-10T21:01:39Z</dcterms:created>
  <dcterms:modified xsi:type="dcterms:W3CDTF">2026-08-10T21:01:39Z</dcterms:modified>
  <dc:title>Bible.com.au: MARK 1:1-45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