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bear the indignation of the LORD, because I have sinned against him; until he plead my cause, and execute judgment for me: he will bring me forth to the light, and I shall behold his righteous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mine enemy shall see it, and shame shall cover her; which said unto me, Where is the LORD thy God? Mine eyes shall behold her; now shall she be trodden down as the mire of the stree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day for building thy walls! in that day shall the decree be far remo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at day shall they come unto thee, from Assyria and the cities of Egypt, and from Egypt even to the River, and from sea to sea, and from mountain to mount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shall the land be desolate because of them that dwell therein, for the fruit of their do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eed thy people with thy rod, the flock of thine heritage, which dwell solitarily, in the forest in the midst of Carmel: let them feed in Bashan and Gilead, as in the days of 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in the days of thy coming forth out of the land of Egypt will I shew unto him marvelous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ations shall see and be ashamed of all their might: they shall lay their hand upon their mouth, their ears shall be dea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hall lick the dust like a serpent; like crawling things of the earth they shall come trembling out of their close places: they shall come with fear unto the LORD our God, and shall be afraid because of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 is a God like unto thee, that pardoneth iniquity, and passeth by the transgression of the remnant of his heritage? he retaineth not his anger for ever, because he delighteth in merc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is me! for I am as when they have gathered the summer fruits, as the grape gleanings of the vintage: there is no cluster to eat; my soul desireth the firstripe fi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ill turn again and have compassion upon us; he will tread our iniquities under foot: and thou wilt cast all their sins into the depths of the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wilt perform the truth to Jacob, and the mercy to Abraham, which thou hast sworn unto our fathers from the days of 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godly man is perished out of the earth, and there is none upright among men: they all lie in wait for blood; they hunt every man his brother with a ne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ir hands are upon that which is evil to do it diligently; the prince asketh, and the judge is ready for a reward; and the great man, he uttereth the mischief of his soul: thus they weave it toge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est of them is as a brier: the most upright is worse than a thorn hedge: the day of thy watchmen, even thy visitation, is come; now shall be their perplex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rust ye not in a friend, put ye not confidence in a guide: keep the doors of thy mouth from her that lieth in thy bos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son dishonoureth the father, the daughter riseth up against her mother, the daughter in law against her mother in law; a man’s enemies are the men of his own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s for me, I will look unto the LORD; I will wait for the God of my salvation: my God will hear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joice not against me, O mine enemy: when I fall, I shall arise; when I sit in darkness, the LORD shall be a light unto me.]]></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2026-06-24T15:17:50Z</dcterms:created>
  <dcterms:modified xsi:type="dcterms:W3CDTF">2026-06-24T15:17:50Z</dcterms:modified>
  <dc:title>Bible.com.au: MICAH 7:1-20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