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30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crieth unto the city, and the man of wisdom will see thy name: hear ye the rod, and who hath appoi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yet the treasures of wickedness in the house of the wicked, and the scant measure that is abominabl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be pure with wicked balances, and with a bag of deceitful weight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ich men thereof are full of violence, and the inhabitants thereof have spoken lies, and their tongue is deceitful in their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also have smitten thee with a grievous wound; I have made thee desolate because of thy s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, but not be satisfied; and thy humiliation shall be in the midst of thee: and thou shalt remove, but shalt not carry away safe; and that which thou carriest away will I give up to the s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ow, but shalt not reap: thou shalt tread the olives, but shalt not anoint thee with oil; and the vintage, but shalt not drink the w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tutes of Omri are kept, and all the works of the house of Ahab, and ye walk in their counsels: that I should make thee a desolation, and the inhabitants thereof an hissing; and ye shall bear the reproach of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now what the LORD saith: Arise, contend thou before the mountains, and let the hills hear thy voi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ye mountains, the LORD’S controversy, and ye enduring foundations of the earth: for the LORD hath a controversy with his people, and he will plead with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what have I done unto thee? and wherein have I wearied thee? testify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rought thee up out of the land of Egypt, and redeemed thee out of the house of bondage; and I sent before thee Moses, Aaron, and Miri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remember now what Balak king of Moab consulted, and what Balaam the son of Beor answered him; remember from Shittim unto Gilgal, that ye may know the righteous act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shall I come before the LORD, and bow myself before the high God? shall I come before him with burnt offerings, with calves of a year o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be pleased with thousands of rams, or with ten thousands of rivers of oil? shall I give my firstborn for my transgression, the fruit of my body for the sin of my sou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thee, O man, what is good; and what doth the LORD require of thee, but to do justly, and to love mercy, and to walk humbly with thy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2026-06-25T18:56:56Z</dcterms:created>
  <dcterms:modified xsi:type="dcterms:W3CDTF">2026-06-25T18:56:56Z</dcterms:modified>
  <dc:title>Bible.com.au: MICAH 6:1-16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