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hand be lifted up above thine adversaries, and let all thine enemies be cut of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saith the LORD, that I will cut off thy horses out of the midst of thee, and will destroy thy chariot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the cities of thy land, and will throw down all thy strong hold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witchcrafts out of thine hand; and thou shalt have no more soothsayer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thy graven images and thy pillars out of the midst of thee; and thou shalt no more worship the work of thine ha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luck up thine Asherim out of the midst of thee: and I will destroy thy cit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vengeance in anger and fury upon the nations which hearkened no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halt thou gather thyself in troops, O daughter of troops: he hath laid siege against us: they shall smite the judge of Israel with a rod upon the cheek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Beth-lehem Ephrathah, which art little to be among the thousands of Judah, out of thee shall one come forth unto me that is to be ruler in Israel; whose goings forth are from of old, from everlast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he give them up, until the time that she which travaileth hath brought forth: then the residue of his brethren shall return unto the children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tand, and shall feed his flock in the strength of the LORD, in the majesty of the name of the LORD his God: and they shall abide; for now shall he be great unto the ends of the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man shall be our peace: when the Assyrian shall come into our land, and when he shall tread in our palaces, then shall we raise against him seven shepherds, and eight principal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waste the land of Assyria with the sword, and the land of Nimrod in the entrances thereof: and he shall deliver us from the Assyrian, when he cometh into our land, and when he treadeth within our bord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mnant of Jacob shall be in the midst of many peoples as dew from the LORD, as showers upon the grass; that tarrieth not for man, nor waiteth for the sons of m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mnant of Jacob shall be among the nations, in the midst of many peoples, as a lion among the beasts of the forest, as a young lion among the flocks of sheep: who, if he go through, treadeth down and teareth in pieces, and there is none to deli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2026-05-30T08:18:29Z</dcterms:created>
  <dcterms:modified xsi:type="dcterms:W3CDTF">2026-05-30T08:18:29Z</dcterms:modified>
  <dc:title>Bible.com.au: MICAH 5:1-15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