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y dost thou cry out aloud? Is there no king in thee, is thy counsellor perished, that pangs have taken hold of thee as of a woman in tra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n pain, and labour to bring forth, O daughter of Zion, like a woman in travail: for now shalt thou go forth out of the city, and shalt dwell in the field, and shalt come even unto Babylon; there shalt thou be rescued; there shall the LORD redeem thee from the hand of thin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any nations are assembled against thee, that say, Let her be defiled, and let our eye see its desire upon Z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know not the thoughts of the LORD, neither understand they his counsel: for he hath gathered them as the sheaves to the threshingfl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ise and thresh, O daughter of Zion: for I will make thine horn iron, and I will make thy hoofs brass: and thou shalt beat in pieces many peoples: and thou shalt devote their gain unto the LORD, and their substance unto the Lord of the whol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n the latter days it shall come to pass, that the mountain of the LORD’S house shall be established in the top of the mountains, and it shall be exalted above the hills; and peoples shall flow unto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nations shall go and say, Come ye, and let us go up to the mountain of the LORD, and to the house of the God of Jacob; and he will teach us of his ways, and we will walk in his paths: for out of Zion shall go forth the law, and the word of the LORD from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judge between many peoples, and shall reprove strong nations afar off; and they shall beat their swords into plowshares, and their spears into pruninghooks: nation shall not lift up sword against nation, neither shall they learn war 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shall sit every man under his vine and under his fig tree; and none shall make them afraid: for the mouth of the LORD of hosts hath spoke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 peoples will walk every one in the name of his god, and we will walk in the name of the LORD our God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saith the LORD, will I assemble her that halteth, and I will gather her that is driven away, and her that I have afflic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her that halted a remnant, and her that was cast far off a strong nation: and the LORD shall reign over them in mount Zion from henceforth even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O tower of the flock, the hill of the daughter of Zion, unto thee shall it come; yea, the former dominion shall come, the kingdom of the daughter of Jerusalem.]]></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MICAH 4:1-13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