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6690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AH 3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is, I pray you, ye heads of the house of Jacob, and rulers of the house of Israel, that abhor judgment, and pervert all equit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build up Zion with blood, and Jerusalem with iniqu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ds thereof judge for reward, and the priests thereof teach for hire, and the prophets thereof divine for money: yet will they lean upon the LORD, and say, Is not the LORD in the midst of us? no evil shall come upon u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l Zion for your sake be plowed as a field, and Jerusalem shall become heaps, and the mountain of the house as the high places of a fore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id, Hear, I pray you, ye heads of Jacob, and rulers of the house of Israel: is it not for you to know judgment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te the good, and love the evil; who pluck off their skin from off them, and their flesh from off their bones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also eat the flesh of my people; and they flay their skin from off them, and break their bones: yea, they chop them in pieces, as for the pot, and as flesh within the caldr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they cry unto the LORD, but he will not answer them: yea, he will hide his face from them at that time, according as they have wrought evil in their doing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 concerning the prophets that make my people to err; that bite with their teeth and cry, Peace; and whoso putteth not into their mouths, they even prepare war against him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t shall be night unto you, that ye shall have no vision; and it shall be dark unto you, that ye shall not divine; and the sun shall go down upon the prophets, and the day shall be black over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eers shall be ashamed, and the diviners confounded; yea, they shall all cover their lips: for there is no answer of G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truly am full of power by the spirit of the LORD, and of judgment, and of might, to declare unto Jacob his transgression, and to Israel his s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7">
  <a:themeElements>
    <a:clrScheme name="Theme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2026-06-20T10:17:07Z</dcterms:created>
  <dcterms:modified xsi:type="dcterms:W3CDTF">2026-06-20T10:17:07Z</dcterms:modified>
  <dc:title>Bible.com.au: MICAH 3:1-12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