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I pray you, ye heads of the house of Jacob, and rulers of the house of Israel, that abhor judgment, and pervert all equ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ild up Zion with blood, and Jerusalem with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s thereof judge for reward, and the priests thereof teach for hire, and the prophets thereof divine for money: yet will they lean upon the LORD, and say, Is not the LORD in the midst of us? no evil shall come upon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Zion for your sake be plowed as a field, and Jerusalem shall become heaps, and the mountain of the house as the high places of a for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Hear, I pray you, ye heads of Jacob, and rulers of the house of Israel: is it not for you to know judgmen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e the good, and love the evil; who pluck off their skin from off them, and their flesh from off their bone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eat the flesh of my people; and they flay their skin from off them, and break their bones: yea, they chop them in pieces, as for the pot, and as flesh within the caldr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ry unto the LORD, but he will not answer them: yea, he will hide his face from them at that time, according as they have wrought evil in their do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concerning the prophets that make my people to err; that bite with their teeth and cry, Peace; and whoso putteth not into their mouths, they even prepare war against him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t shall be night unto you, that ye shall have no vision; and it shall be dark unto you, that ye shall not divine; and the sun shall go down upon the prophets, and the day shall be black o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ers shall be ashamed, and the diviners confounded; yea, they shall all cover their lips: for there is no answer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ly am full of power by the spirit of the LORD, and of judgment, and of might, to declare unto Jacob his transgression, and to Israel his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2026-08-10T21:06:48Z</dcterms:created>
  <dcterms:modified xsi:type="dcterms:W3CDTF">2026-08-10T21:06:48Z</dcterms:modified>
  <dc:title>Bible.com.au: MICAH 3:1-12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