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my people ye cast out from their pleasant houses; from their young children ye take away my glory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ye, and depart; for this is not your rest: because of uncleanness that destroyeth, even with a grievous destru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walking in wind and falsehood do lie, saying, I will prophesy unto thee of wine and of strong drink; he shall even be the prophet of t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assemble, O Jacob, all of thee; I will surely gather the remnant of Israel; I will put them together as the sheep of Bozrah: as a flock in the midst of their pasture, they shall make great noise by reason of the multitude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ker is gone up before them: they have broken forth and passed on to the gate, and are gone out thereat: and their king is passed on before them, and the LORD at the head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 that devise iniquity and work evil upon their beds! when the morning is light, they practise it, because it is in the power of their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vet fields, and seize them; and houses, and take them away: and they oppress a man and his house, even a man and his herit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: Behold, against this family do I devise an evil, from which ye shall not remove your necks, neither shall ye walk haughtily; for it is an evil ti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y take up a parable against you, and lament with a doleful lamentation, and say, We be utterly spoiled: he changeth the portion of my people: how doth he remove it from me! to the rebellious he divideth our fiel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shalt have none that shall cast the line by lot in the congregation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phesy ye not, thus they prophesy. They shall not prophesy to these: reproaches shall not dep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t be said, O house of Jacob, Is the spirit of the LORD straitened? are these his doings? Do not my words do good to him that walketh uprightl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late my people is risen up as an enemy: ye strip the robe from off the garment from them that pass by securely as men averse from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2026-06-19T22:40:45Z</dcterms:created>
  <dcterms:modified xsi:type="dcterms:W3CDTF">2026-06-19T22:40:45Z</dcterms:modified>
  <dc:title>Bible.com.au: MICAH 2:1-13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