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94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r wounds are incurable: for it is come even unto Judah; it reacheth unto the gate of my people, even 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it not in Gath, weep not at all: at Beth-le-Aphrah have I rolled myself in the du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ss ye away, O inhabitant of Shaphir, in nakedness and shame: the inhabitant of Zaanan is not come forth; the wailing of Beth-ezel shall take from you the stay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inhabitant of Maroth waiteth anxiously for good: because evil is come down from the LORD unto the gate of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d the chariot to the swift steed, O inhabitant of Lachish: she was the beginning of sin to the daughter of Zion; for the transgressions of Israel were found in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halt thou give a parting gift to Moresheth-gath: the houses of Achzib shall be a deceitful thing unto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yet bring unto thee, O inhabitant of Mareshah, him that shall possess thee: the glory of Israel shall come even unto Adull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thee bald, and poll thee for the children of thy delight: enlarge thy baldness as the eagle; for they are gone into captivity from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Micah the Morashtite in the days of Jotham, Ahaz, and Hezekiah, kings of Judah, which he saw concerning Samaria and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ye peoples, all of you; hearken, O earth, and all that therein is: and let the Lord GOD be witness against you, the Lord from his holy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behold, the LORD cometh forth out of his place, and will come down, and tread upon the high places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ountains shall be molten under him, and the valleys shall be cleft, as wax before the fire, as waters that are poured down a steep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transgression of Jacob is all this, and for the sins of the house of Israel. What is the transgression of Jacob? is it not Samaria? and what are the high places of Judah? are they not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 will make Samaria as an heap of the field, and as the plantings of a vineyard: and I will pour down the stones thereof into the valley, and I will discover the foundation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her graven images shall be beaten to pieces, and all her hires shall be burned with fire, and all her idols will I lay desolate: for of the hire of an harlot hath she gathered them, and unto the hire of an harlot shall they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is will I wail and howl, I will go stripped and naked: I will make a wailing like the jackals, and a mourning like the ostriche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2026-06-18T10:28:31Z</dcterms:created>
  <dcterms:modified xsi:type="dcterms:W3CDTF">2026-06-18T10:28:31Z</dcterms:modified>
  <dc:title>Bible.com.au: MICAH 1:1-16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