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155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s Jesus passed by from thence, he saw a man, called Matthew, sitting at the place of toll: and he saith unto him, Follow me. And he arose, and follow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s he sat at meat in the house, behold, many publicans and sinners came and sat down with Jesus and his discip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 Pharisees saw it, they said unto his disciples, Why eateth your Master with the publicans and sinn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he heard it, he said, They that are whole have no need of a physician, but they that are si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go ye and learn what this meaneth, I desire mercy, and not sacrifice: for I came not to call the righteous, but sinn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come to him the disciples of John, saying, Why do we and the Pharisees fast oft, but thy disciples fast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esus said unto them, Can the sons of the bride-chamber mourn, as long as the bridegroom is with them? but the days will come, when the bridegroom shall be taken away from them, and then will they fa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 man putteth a piece of undressed cloth upon an old garment; for that which should fill it up taketh from the garment, and a worse rent is ma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ither do men put new wine into old wineskins: else the skins burst, and the wine is spilled, and the skins perish: but they put new wine into fresh wineskins, and both are preserv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he spake these things unto them, behold, there came a ruler, and worshipped him, saying, My daughter is even now dead: but come and lay thy hand upon her, and she shall 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entered into a boat, and crossed over, and came into his own c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esus arose, and followed him, and so did his discip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ehold, a woman, who had an issue of blood twelve years, came behind him, and touched the border of his garm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she said within herself, If I do but touch his garment, I shall be made who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Jesus turning and seeing her said, Daughter, be of good cheer; thy faith hath made thee whole. And the woman was made whole from that hou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Jesus came into the ruler’s house, and saw the flute-players, and the crowd making a tumul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Give place: for the damsel is not dead, but sleepeth. And they laughed him to scor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en the crowd was put forth, he entered in, and took her by the hand; and the damsel aro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fame hereof went forth into all that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Jesus passed by from thence, two blind men followed him, crying out, and saying, Have mercy on us, thou son of Dav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he was come into the house, the blind men came to him: and Jesus saith unto them, Believe ye that I am able to do this? They say unto him, Yea,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y brought to him a man sick of the palsy, lying on a bed: and Jesus seeing their faith said unto the sick of the palsy, Son, be of good cheer; thy sins are forgiv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ouched he their eyes, saying, According to your faith be it done unto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ir eyes were opened. And Jesus strictly charged them, saying, See that no man know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y went forth, and spread abroad his fame in all that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s they went forth, behold, there was brought to him a dumb man possessed with a devi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e devil was cast out, the dumb man spake: and the multitudes marveled, saying, It was never so seen in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Pharisees said, By the prince of the devils casteth he out devil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esus went about all the cities and the villages, teaching in their synagogues, and preaching the gospel of the kingdom, and healing all manner of disease and all manner of sickne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when he saw the multitudes, he was moved with compassion for them, because they were distressed and scattered, as sheep not having a shephe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saith he unto his disciples, The harvest truly is plenteous, but the labourers are few.]]></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ray ye therefore the Lord of the harvest, that he send forth labourers into his harv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hold, certain of the scribes said within themselves, This man blaspheme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sus knowing their thoughts said, Wherefore think ye evil in your hear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hether is easier, to say, Thy sins are forgiven; or to say, Arise, and wal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at ye may know that the Son of man hath power on earth to forgive sins (then saith he to the sick of the palsy), Arise, and take up thy bed, and go unto thy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arose, and departed to his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hen the multitudes saw it, they were afraid, and glorified God, which had given such power unto men.]]></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2026-06-30T06:02:01Z</dcterms:created>
  <dcterms:modified xsi:type="dcterms:W3CDTF">2026-06-30T06:02:01Z</dcterms:modified>
  <dc:title>Bible.com.au: MATTHEW 9:1-38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