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3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lso am a man under authority, having under myself soldiers: and I say to this one, Go, and he goeth; and to another, Come, and he cometh; and to my servant, Do this, and he do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Jesus heard it, he marveled, and said to them that followed, Verily I say unto you, I have not found so great faith, no, no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y unto you, that many shall come from the east and the west, and shall sit down with Abraham, and Isaac, and Jacob, in the kingdom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sons of the kingdom shall be cast forth into the outer darkness: there shall be the weeping and gnashing of te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us said unto the centurion, Go thy way; as thou hast believed, so be it done unto thee. And the servant was healed in that h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esus was come into Peter’s house, he saw his wife’s mother lying sick of a f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uched her hand, and the fever left her; and she arose, and ministered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even was come, they brought unto him many possessed with devils: and he cast out the spirits with a word, and healed all that were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t might be fulfilled which was spoken by Isaiah the prophet, saying, Himself took our infirmities, and bare our dise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en Jesus saw great multitudes about him, he gave commandment to depart unto the other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he was come down from the mountain, great multitudes follow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came a scribe, and said unto him, Master, I will follow thee whithersoever thou go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us saith unto him, The foxes have holes, and the birds of the heaven have nests; but the Son of man hath not where to lay hi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other of the disciples said unto him, Lord, suffer me first to go and bury my f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saith unto him, Follow me; and leave the dead to bury their own d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entered into a boat, his disciples follow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ehold, there arose a great tempest in the sea, insomuch that the boat was covered with the waves: but he was aslee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came to him, and awoke him, saying, Save, Lord; we peri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th unto them, Why are ye fearful, O ye of little faith? Then he arose, and rebuked the winds and the sea; and there was a great cal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men marveled, saying, What manner of man is this, that even the winds and the sea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to the other side into the country of the Gadarenes, there met him two possessed with devils, coming forth out of the tombs, exceeding fierce, so that no man could pass by that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to him a leper and worshipped him, saying, Lord, if thou wilt, thou canst make me cle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hold, they cried out, saying, What have we to do with thee, thou Son of God? art thou come hither to torment us before the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 was afar off from them a herd of many swine feed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devils besought him, saying, If thou cast us out, send us away into the herd of sw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unto them, Go. And they came out, and went into the swine: and behold, the whole herd rushed down the steep into the sea, and perished in the wat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fed them fled, and went away into the city, and told everything, and what was befallen to them that were possessed with devi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hold, all the city came out to meet Jesus: and when they saw him, they besought him that he would depart from their bor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tretched forth his hand, and touched him, saying, I will; be thou made clean. And straightway his leprosy was clean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saith unto him, See thou tell no man; but go thy way, shew thyself to the priest, and offer the gift that Moses commanded, for a testimony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was entered into Capernaum, there came unto him a centurion, beseeching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ying, Lord, my servant lieth in the house sick of the palsy, grievously tormen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th unto him, I will come and hea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enturion answered and said, Lord, I am not worthy that thou shouldest come under my roof: but only say the word, and my servant shall be heale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2026-06-20T01:32:23Z</dcterms:created>
  <dcterms:modified xsi:type="dcterms:W3CDTF">2026-06-20T01:32:23Z</dcterms:modified>
  <dc:title>Bible.com.au: MATTHEW 8:1-34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