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2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r what man is there of you, who, if his son shall ask him for a loaf, will give him a ston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r if he shall ask for a fish, will give him a serp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ye then, being evil, know how to give good gifts unto your children, how much more shall your Father which is in heaven give good things to them that ask hi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things therefore whatsoever ye would that men should do unto you, even so do ye also unto them: for this is the law and the prophe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nter ye in by the narrow gate: for wide is the gate, and broad is the way, that leadeth to destruction, and many be they that enter in thereb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narrow is the gate, and straitened the way, that leadeth unto life, and few be they that find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ware of false prophets, which come to you in sheep’s clothing, but inwardly are ravening wolv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y their fruits ye shall know them. Do men gather grapes of thorns, or figs of thistl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n so every good tree bringeth forth good fruit; but the corrupt tree bringeth forth evil fru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good tree cannot bring forth evil fruit, neither can a corrupt tree bring forth good fru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udge not, that ye be not judg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very tree that bringeth not forth good fruit is hewn down, and cast into the fi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by their fruits ye shall know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ot every one that saith unto me, Lord, Lord, shall enter into the kingdom of heaven; but he that doeth the will of my Father which is in heav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ny will say to me in that day, Lord, Lord, did we not prophesy by thy name, and by thy name cast out devils, and by thy name do many mighty work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n will I profess unto them, I never knew you: depart from me, ye that work iniqu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Every one therefore which heareth these words of mine, and doeth them, shall be likened unto a wise man, which built his house upon the roc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rain descended, and the floods came, and the winds blew, and beat upon that house; and it fell not: for it was founded upon the roc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every one that heareth these words of mine, and doeth them not, shall be likened unto a foolish man, which built his house upon the san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rain descended, and the floods came, and the winds blew, and smote upon that house; and it fell: and great was the fall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it came to pass, when Jesus ended these words, the multitudes were astonished at his teach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with what judgment ye judge, ye shall be judged: and with what measure ye mete, it shall be measured unto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he taught them as one having authority, and not as their scrib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y beholdest thou the mote that is in thy brother’s eye, but considerest not the beam that is in thine own e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r how wilt thou say to thy brother, Let me cast out the mote out of thine eye; and lo, the beam is in thine own e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hypocrite, cast out first the beam out of thine own eye; and then shalt thou see clearly to cast out the mote out of thy brother’s e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ive not that which is holy unto the dogs, neither cast your pearls before the swine, lest haply they trample them under their feet, and turn and rend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k, and it shall be given you; seek, and ye shall find; knock, and it shall be opened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every one that asketh receiveth; and he that seeketh findeth; and to him that knocketh it shall be opened.]]></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2026-08-10T20:49:26Z</dcterms:created>
  <dcterms:modified xsi:type="dcterms:W3CDTF">2026-08-10T20:49:26Z</dcterms:modified>
  <dc:title>Bible.com.au: MATTHEW 7:1-29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