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what man is there of you, who, if his son shall ask him for a loaf, will give him a st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if he shall ask for a fish, will give him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e then, being evil, know how to give good gifts unto your children, how much more shall your Father which is in heaven give good things to them that ask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ings therefore whatsoever ye would that men should do unto you, even so do ye also unto them: for this is the law and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nter ye in by the narrow gate: for wide is the gate, and broad is the way, that leadeth to destruction, and many be they that enter in thereb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narrow is the gate, and straitened the way, that leadeth unto life, and few be they that fin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ware of false prophets, which come to you in sheep’s clothing, but inwardly are ravening wo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their fruits ye shall know them. Do men gather grapes of thorns, or figs of thist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so every good tree bringeth forth good fruit; but the corrupt tree bringeth forth evil fru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ood tree cannot bring forth evil fruit, neither can a corrupt tree bring forth good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ge not, that ye be not jud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tree that bringeth not forth good fruit is hewn down, and cast into the f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by their fruits ye shall know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 every one that saith unto me, Lord, Lord, shall enter into the kingdom of heaven; but he that doeth the will of my Father which is in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will say to me in that day, Lord, Lord, did we not prophesy by thy name, and by thy name cast out devils, and by thy name do many mighty wor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n will I profess unto them, I never knew you: depart from me, ye that work iniqu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one therefore which heareth these words of mine, and doeth them, shall be likened unto a wise man, which built his house upon the roc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rain descended, and the floods came, and the winds blew, and beat upon that house; and it fell not: for it was founded upon the ro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every one that heareth these words of mine, and doeth them not, shall be likened unto a foolish man, which built his house upon the s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ain descended, and the floods came, and the winds blew, and smote upon that house; and it fell: and great was the fall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Jesus ended these words, the multitudes were astonished at his teach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ith what judgment ye judge, ye shall be judged: and with what measure ye mete, it shall be measured un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taught them as one having authority, and not as their scrib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y beholdest thou the mote that is in thy brother’s eye, but considerest not the beam that is in thine own e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how wilt thou say to thy brother, Let me cast out the mote out of thine eye; and lo, the beam is in thine own e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hypocrite, cast out first the beam out of thine own eye; and then shalt thou see clearly to cast out the mote out of thy brother’s e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ive not that which is holy unto the dogs, neither cast your pearls before the swine, lest haply they trample them under their feet, and turn and ren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k, and it shall be given you; seek, and ye shall find; knock, and it shall be opened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very one that asketh receiveth; and he that seeketh findeth; and to him that knocketh it shall be opene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2026-05-30T08:18:38Z</dcterms:created>
  <dcterms:modified xsi:type="dcterms:W3CDTF">2026-05-30T08:18:38Z</dcterms:modified>
  <dc:title>Bible.com.au: MATTHEW 7:1-29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