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manner therefore pray ye: Our Father which art in heaven, Hallowed be th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y kingdom come. Thy will be done, as in heaven, so on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ve us this day our daily br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orgive us our debts, as we also have forgiven our debt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ring us not into temptation, but deliver us from the evil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ye forgive men their trespasses, your heavenly Father will also forgi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e forgive not men their trespasses, neither will your Father forgive your trespas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when ye fast, be not, as the hypocrites, of a sad countenance: for they disfigure their faces, that they may be seen of men to fast. Verily I say unto you, They have received their rew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ou, when thou fastest, anoint thy head, and wash thy f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ou be not seen of men to fast, but of thy Father which is in secret: and thy Father, which seeth in secret, shall recompense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ake heed that ye do not your righteousness before men, to be seen of them: else ye have no reward with your Father which is in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y not up for yourselves treasures upon the earth, where moth and rust doth consume, and where thieves break through and ste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lay up for yourselves treasures in heaven, where neither moth nor rust doth consume, and where thieves do not break through nor ste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where thy treasure is, there will thy heart be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amp of the body is the eye: if therefore thine eye be single, thy whole body shall be full of l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thine eye be evil, thy whole body shall be full of darkness. If therefore the light that is in thee be darkness, how great is the dark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man can serve two masters: for either he will hate the one, and love the other; or else he will hold to one, and despise the other. Ye cannot serve God and mamm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I say unto you, Be not anxious for your life, what ye shall eat, or what ye shall drink; nor yet for your body, what ye shall put on. Is not the life more than the food, and the body than the raim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hold the birds of the heaven, that they sow not, neither do they reap, nor gather into barns; and your heavenly Father feedeth them. Are not ye of much more value than the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ich of you by being anxious can add one cubit unto his statu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y are ye anxious concerning raiment? Consider the lilies of the field, how they grow; they toil not, neither do they sp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refore thou doest alms, sound not a trumpet before thee, as the hypocrites do in the synagogues and in the streets, that they may have glory of men. Verily I say unto you, They have received their rew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I say unto you, that even Solomon in all his glory was not arrayed like one of the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God doth so clothe the grass of the field, which today is, and tomorrow is cast into the oven, shall he not much more clothe you, O ye of little fai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 not therefore anxious, saying, What shall we eat? or, What shall drink? or, Wherewithal shall we be cloth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after all these things do the Gentiles seek; for your heavenly Father knoweth that ye have need of all these th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seek ye first his kingdom, and his righteousness; and all these things shall be added unto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 not therefore anxious for the morrow: for the morrow will be anxious for itself. Sufficient unto the day is the evil thereof.]]></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thou doest alms, let not thy left hand know what thy right hand do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ine alms may be in secret: and thy Father which seeth in secret shall recompens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ye pray, ye shall not be as the hypocrites: for they love to stand and pray in the synagogues and in the corners of the streets, that they may be seen of men. Verily I say unto you, They have received their rew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ou, when thou prayest, enter into thine inner chamber, and having shut thy door, pray to thy Father which is in secret, and thy Father which seeth in secret shall recompense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praying use not vain repetitions, as the Gentiles do: for they think that they shall be heard for their much spea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not therefore like unto them: for your Father knoweth what things ye have need of, before ye ask him.]]></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2026-08-10T20:49:46Z</dcterms:created>
  <dcterms:modified xsi:type="dcterms:W3CDTF">2026-08-10T20:49:46Z</dcterms:modified>
  <dc:title>Bible.com.au: MATTHEW 6:1-34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