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presProps" Target="presProps.xml"/>
  <Relationship Id="rId54" Type="http://schemas.openxmlformats.org/officeDocument/2006/relationships/viewProps" Target="viewProps.xml"/>
  <Relationship Id="rId5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13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5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 peacemakers: for they shall be called sons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have been persecuted for righteousness’ sake: for theirs is the kingdom of heav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ye when men shall reproach you, and persecute you, and say all manner of evil against you falsely, for my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, and be exceeding glad: for great is your reward in heaven: for so persecuted they the prophets which were before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the salt of the earth: but if the salt have lost its savour, wherewith shall it be salted? it is thenceforth good for nothing, but to be cast out and trodden under foot of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the light of the world. A city set on a hill cannot be hi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do men light a lamp, and put it under the bushel, but on the stand; and it shineth unto all that are in the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let your light shine before men, that they may see your good works, and glorify your Father which is in heav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not that I came to destroy the law or the prophets: I came not to destroy, but to fulfil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verily I say unto you, Till heaven and earth pass away, one jot or one tittle shall in no wise pass away from the law, till all things be accomplish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eeing the multitudes, he went up into the mountain: and when he had sat down, his disciples came unto him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therefore shall break one of these least commandments, and shall teach men so, shall be called least in the kingdom of heaven: but whosoever shall do and teach them, he shall be called great in the kingdom of heave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say unto you, that except your righteousness shall exceed the righteousness of the scribes and Pharisees, ye shall in no wise enter into the kingdom of heav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heard that it was said to them of old time, Thou shalt not kill; and whosoever shall kill shall be in danger of the judgment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ay unto you, that every one who is angry with his brother shall be in danger of the judgment; and whosoever shall say to his brother, Raca, shall be in danger of the council; and whosoever shall say, Thou fool, shall be in danger of the hell of fi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fore thou art offering thy gift at the altar, and there rememberest that thy brother hath aught against thee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there thy gift before the altar, and go thy way, first be reconciled to thy brother, and then come and offer thy gif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ree with thine adversary quickly, whiles thou art with him in the way; lest haply the adversary deliver thee to the judge, and the judge deliver thee to the officer, and thou be cast into pris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 I say unto thee, Thou shalt by no means come out thence, till thou have paid the last farth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heard that it was said, Thou shalt not commit adultery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ay unto you, that every one that looketh on a woman to lust after her hath committed adultery with her already in his hea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opened his mouth and taught them, saying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y right eye causeth thee to stumble, pluck it out, and cast it from thee: for it is profitable for thee that one of thy members should perish, and not thy whole body be cast into he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y right hand causeth thee to stumble, cut it off, and cast it from thee: for it is profitable for thee that one of thy members should perish, and not thy whole body go into hel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said also, Whosoever shall put away his wife, let him give her a writing of divorcement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ay unto you, that every one that putteth away his wife, saving for the cause of fornication, maketh her an adulteress: and whosoever shall marry her when she is put away committeth adulter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ye have heard that it was said to them of old time, Thou shalt not forswear thyself, but shalt perform unto the Lord thine oaths: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ay unto you, Swear not at all; neither by the heaven, for it is the throne of God;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by the earth, for it is the footstool of his feet; nor by Jerusalem, for it is the city of the great King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t thou swear by thy head, for thou canst not make one hair white or black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your speech be, Yea, yea; Nay, nay: and whatsoever is more than these is of the evil on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heard that it was said, An eye for an eye, and a tooth for a tooth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 poor in spirit: for theirs is the kingdom of heaven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ay unto you, Resist not him that is evil: but whosoever smiteth thee on thy right cheek, turn to him the other also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man would go to law with thee, and take away thy coat, let him have thy cloke also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soever shall compel thee to go one mile, go with him twain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o him that asketh thee, and from him that would borrow of thee turn not thou away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heard that it was said, Thou shalt love thy neighbour, and hate thine enemy: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say unto you, Love your enemies, and pray for them that persecute you;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be sons of your Father which is in heaven: for he maketh his sun to rise on the evil and the good, and sendeth rain on the just and the unjust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ye love them that love you, what reward have ye? do not even the publicans the same?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salute your brethren only, what do ye more than others? do not even the Gentiles the same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erefore shall be perfect, as your heavenly Father is perfec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mourn: for they shall be comforted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 meek: for they shall inherit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hunger and thirst after righteousness: for they shall be fil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 merciful: for they shall obtain merc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 pure in heart: for they shall see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2026-06-19T21:38:02Z</dcterms:created>
  <dcterms:modified xsi:type="dcterms:W3CDTF">2026-06-19T21:38:02Z</dcterms:modified>
  <dc:title>Bible.com.au: MATTHEW 5:1-48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