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7264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4: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said unto him, All these things will I give thee, if thou wilt fall down and worship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saith Jesus unto him, Get thee hence, Satan: for it is written, Thou shalt worship the Lord thy God, and him only shalt thou serv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he devil leaveth him; and behold, angels came and ministered unto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when he heard that John was delivered up, he withdrew into Galile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leaving Nazareth, he came and dwelt in Capernaum, which is by the sea, in the borders of Zebulun and Naphtal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at it might be fulfilled which was spoken by Isaiah the prophet, say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and of Zebulun and the land of Naphtali, Toward the sea, beyond Jordan, Galilee of the Gentil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people which sat in darkness Saw a great light, And to them which sat in the region and shadow of death, To them did light spring up.]]></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rom that time began Jesus to preach, and to say, Repent ye; for the kingdom of heaven is at ha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walking by the sea of Galilee, he saw two brethren, Simon who is called Peter, and Andrew his brother, casting a net into the sea; for they were fishe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was Jesus led up of the Spirit into the wilderness to be tempted of the devi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saith unto them, Come ye after me, and I will make you fishers of m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y straightway left the nets, and followed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going on from thence he saw other two brethren, James the son of Zebedee, and John his brother, in the boat with Zebedee their father, mending their nets; and he called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y straightway left the boat and their father, and followed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Jesus went about in all Galilee, teaching in their synagogues, and preaching the gospel of the kingdom, and healing all manner of disease and all manner of sickness among the peopl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report of him went forth into all Syria: and they brought unto him all that were sick, holden with divers diseases and torments, possessed with devils, and epileptic, and palsied; and he healed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re followed him great multitudes from Galilee and Decapolis and Jerusalem and Judaea and from beyond Jorda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when he had fasted forty days and forty nights, he afterward hunger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tempter came and said unto him, If thou art the Son of God, command that these stones become brea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he answered and said, It is written, Man shall not live by bread alone, but by every word that proceedeth out of the mouth of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devil taketh him into the holy city; and he set him on the pinnacle of the temp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saith unto him, If thou art the Son of God, cast thyself down: for it is written, He shall give his angels charge concerning thee: And on their hands they shall bear thee up, Lest haply thou dash thy foot against a ston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esus said unto him, Again it is written, Thou shalt not tempt the Lord thy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gain, the devil taketh him unto an exceeding high mountain, and sheweth him all the kingdoms of the world, and the glory of them;]]></a:t>
            </a:r>
          </a:p>
        </p:txBody>
      </p:sp>
    </p:spTree>
  </p:cSld>
  <p:clrMapOvr>
    <a:masterClrMapping/>
  </p:clrMapOvr>
</p:sld>
</file>

<file path=ppt/theme/theme1.xml><?xml version="1.0" encoding="utf-8"?>
<a:theme xmlns:a="http://schemas.openxmlformats.org/drawingml/2006/main" name="Theme24">
  <a:themeElements>
    <a:clrScheme name="Theme2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2026-06-22T19:26:08Z</dcterms:created>
  <dcterms:modified xsi:type="dcterms:W3CDTF">2026-06-22T19:26:08Z</dcterms:modified>
  <dc:title>Bible.com.au: MATTHEW 4:1-25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