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8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nk not to say within yourselves, We have Abraham to our father: for I say unto you, that God is able of these stones to raise up children unto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n now is the axe laid unto the root of the trees: every tree therefore that bringeth not forth good fruit is hewn down, and cast into the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indeed baptize you with water unto repentance: but he that cometh after me is mightier than I, whose shoes I am not worthy to bear: he shall baptize you with the Holy Ghost and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se fan is in his hand, and he will throughly cleanse his threshing-floor; and he will gather his wheat into the garner, but the chaff he will burn up with unquenchable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eth Jesus from Galilee to the Jordan unto John, to be baptized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would have hindered him, saying, I have need to be baptized of thee, and comest thou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us answering said unto him, Suffer it now: for thus it becometh us to fulfill all righteousness. Then he suffere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sus, when he was baptized, went up straightway from the water: and lo, the heavens were opened unto him, and he saw the Spirit of God descending as a dove, and coming up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a voice out of the heavens, saying, This is my beloved Son, in who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ose days cometh John the Baptist, preaching in the wilderness of Juda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Repent ye; for the kingdom of heaven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he that was spoken of by Isaiah the prophet, saying, The voice of one crying in the wilderness, Make ye ready the way of the Lord, Make his paths stra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John himself had his raiment of camel’s hair, and a leathern girdle about his loins; and his food was locusts and wild h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out unto him Jerusalem, and all Judaea, and all the region round about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aptized of him in the river Jordan, confessing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saw many of the Pharisees and Sadducees coming to his baptism, he said unto them, Ye offspring of vipers, who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 worthy of repentanc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2026-06-23T05:24:34Z</dcterms:created>
  <dcterms:modified xsi:type="dcterms:W3CDTF">2026-06-23T05:24:34Z</dcterms:modified>
  <dc:title>Bible.com.au: MATTHEW 3:1-17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