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49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8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hold, Jesus met them, saying, All hail. And they came and took hold of his feet, and worshippe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th Jesus unto them, Fear not: go tell my brethren that they depart into Galilee, and there shall they see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ile they were going, behold, some of the guard came into the city, and told unto the chief priests all the things that were come to pa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ere assembled with the elders, and had taken counsel, they gave large money unto the soldiers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Say ye, His disciples came by night, and stole him away while we sle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is come to the governor’s ears, we will persuade him, and rid you of ca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took the money, and did as they were taught: and this saying was spread abroad among the Jews, and continueth until this d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eleven disciples went into Galilee, unto the mountain where Jesus had appointed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saw him, they worshipped him: but some doub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came to them and spake unto them, saying, All authority hath been given unto me in heaven and on ear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ate on the sabbath day, as it began to dawn toward the first day of the week, came Mary Magdalene and the other Mary to see the sepulchr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ye therefore, and make disciples of all the nations, baptizing them into the name of the Father and of the Son and of the Holy Ghost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ing them to observe all things whatsoever I commanded you: and lo, I am with you alway, even unto the end of the worl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hold, there was a great earthquake; for an angel of the Lord descended from heaven, and came and rolled away the stone, and sat upon 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ppearance was as lightning, and his raiment white as snow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fear of him the watchers did quake, and became as dead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answered and said unto the women, Fear not ye: for I know that ye seek Jesus, which hath been crucif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not here; for he is risen, even as he said. Come, see the place where the Lord 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 quickly, and tell his disciples, He is risen from the dead; and lo, he goeth before you into Galilee; there shall ye see him: lo, I have told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eparted quickly from the tomb with fear and great joy, and ran to bring his disciples w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2026-06-19T22:38:12Z</dcterms:created>
  <dcterms:modified xsi:type="dcterms:W3CDTF">2026-06-19T22:38:12Z</dcterms:modified>
  <dc:title>Bible.com.au: MATTHEW 28:1-20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