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7: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 fulfilled that which was spoken by Jeremiah the prophet, saying, And they took the thirty pieces of silver, the price of him that was priced, whom certain of the children of Israel did pr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gave them for the potter’s field, as the Lord appointed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Jesus stood before the governor: and the governor asked him, saying, Art thou the King of the Jews? And Jesus said unto him, Thou say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was accused by the chief priests and elders, he answered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th Pilate unto him, Hearest thou not how many things they witness against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gave him no answer, not even to one word: insomuch that the governor marveled grea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at the feast the governor was wont to release unto the multitude one prisoner, whom they wou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had then a notable prisoner, called Barabba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refore they were gathered together, Pilate said unto them, Whom will ye that I release unto you? Barabbas, or Jesus which is called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e knew that for envy they had delivered him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morning was come, all the chief priests and the elders of the people took counsel against Jesus to put him to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ile he was sitting on the judgment-seat, his wife sent unto him, saying, Have thou nothing to do with that righteous man: for I have suffered many things this day in a dream because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 chief priests and the elders persuaded the multitudes that they should ask for Barabbas, and destroy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governor answered and said unto them, Whether of the twain will ye that I release unto you? And they said, Barabb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saith unto them, What then shall I do unto Jesus which is called Christ? They all say, Let him be crucif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Why, what evil hath he done? But they cried out exceedingly, saying, Let him be crucif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when Pilate saw that he prevailed nothing, but rather that a tumult was arising, he took water, and washed his hands before the multitude, saying, I am innocent of the blood of this righteous man: see ye to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people answered and said, His blood be on us, and on our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released he unto them Barabbas: but Jesus he scourged and delivered to be crucif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soldiers of the governor took Jesus into the palace, and gathered unto him the whole b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tripped him, and put on him a scarlet rob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bound him, and led him away, and delivered him up to Pilate the govern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plaited a crown of thorns and put it upon his head, and a reed in his right hand; and they kneeled down before him, and mocked him, saying, Hail, King of the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spat upon him, and took the reed and smote him on the h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mocked him, they took off from him the robe, and put on him his garments, and led him away to crucify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s they came out, they found a man of Cyrene, Simon by name: him they compelled to go with them, that he might bear his cro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y were come unto a place called Golgotha, that is to say, The place of a sku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gave him wine to drink mingled with gall: and when he had tasted it, he would not drin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y had crucified him, they parted his garments among them, casting lo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sat and watched him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set up over his head his accusation written, THIS IS JESUS THE KING OF THE JE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are there crucified with him two robbers, one on the right hand, and one on the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udas, which betrayed him, when he saw that he was condemned, repented himself, and brought back the thirty pieces of silver to the chief priests and eld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that passed by railed on him, wagging their hea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aying, Thou that destroyest the temple, and buildest it in three days, save thyself: if thou art the Son of God, come down from the cro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like manner also the chief priests mocking him, with the scribes and elders, s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ved others; himself he cannot save. He is the King of Israel; let him now come down from the cross, and we will believe on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rusteth on God; let him deliver him now, if he desireth him: for he said, I am the Son of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robbers also that were crucified with him cast upon him the same reproac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w from the sixth hour there was darkness over all the land until the ninth hou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about the ninth hour Jesus cried with a loud voice, saying, Eli, Eli, lama sabachthani? that is, My God, my God, why hast thou forsaken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ome of them that stood there, when they heard it, said, This man calleth Elija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traightway one of them ran, and took a sponge, and filled it with vinegar, and put it on a reed, and gave him to drin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ing, I have sinned in that I betrayed innocent blood. But they said, What is that to us? see thou to i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 rest said, Let be; let us see whether Elijah cometh to save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Jesus cried again with a loud voice, and yielded up his spiri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behold, the veil of the temple was rent in twain from the top to the bottom; and the earth did quake; and the rocks were ren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tombs were opened; and many bodies of the saints that had fallen asleep were rais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coming forth out of the tombs after his resurrection they entered into the holy city and appeared unto man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 centurion, and they that were with him watching Jesus, when they saw the earthquake, and the things that were done, feared exceedingly, saying, Truly this was the Son of Go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many women were there beholding from afar, which had followed Jesus from Galilee, ministering unto hi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mong whom was Mary Magdalene, and Mary the mother of James and Joses, and the mother of the sons of Zebede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when even was come, there came a rich man from Arimathaea, named Joseph, who also himself was Jesus’ discipl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man went to Pilate, and asked for the body of Jesus. Then Pilate commanded it to be given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ast down the pieces of silver into the sanctuary, and departed; and he went away and hanged himself.]]></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Joseph took the body, and wrapped it in a clean linen cloth,]]></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laid it in his own new tomb, which he had hewn out in the rock: and he rolled a great stone to the door of the tomb, and depart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Mary Magdalene was there, and the other Mary, sitting over against the sepulchr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ow on the morrow, which is the day after the Preparation, the chief priests and the Pharisees were gathered together unto Pilat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aying, Sir, we remember that that deceiver said, while he was yet alive, After three days I rise agai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Command therefore that the sepulchre be made sure until the third day, lest haply his disciples come and steal him away, and say unto the people, He is risen from the dead: and the last error will be worse than the first.]]></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Pilate said unto them, Ye have a guard: go your way, make it as sure as ye ca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 they went, and made the sepulchre sure, sealing the stone, the guard being with the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ef priests took the pieces of silver, and said, It is not lawful to put them into the treasury, since it is the price of bl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took counsel, and bought with them the potter’s field, to bury strangers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that field was called, The field of blood, unto this day.]]></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2026-06-24T15:16:05Z</dcterms:created>
  <dcterms:modified xsi:type="dcterms:W3CDTF">2026-06-24T15:16:05Z</dcterms:modified>
  <dc:title>Bible.com.au: MATTHEW 27:1-66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