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presProps" Target="presProps.xml"/>
  <Relationship Id="rId81" Type="http://schemas.openxmlformats.org/officeDocument/2006/relationships/viewProps" Target="viewProps.xml"/>
  <Relationship Id="rId8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0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6:1-7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ointment might have been sold for much, and given to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perceiving it said unto them, Why trouble ye the woman? for she hath wrought a good work up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have the poor always with you; but me ye have not al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at she poured this ointment upon my body, she did it to prepare me for buri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 I say unto you, Wheresoever this gospel shall be preached in the whole world, that also which this woman hath done shall be spoken of for a memorial of 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ne of the twelve, who was called Judas Iscariot, went unto the chief priest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What are ye willing to give me, and I will deliver him unto you? And they weighed unto him thirty pieces of sil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at time he sought opportunity to deliver him unto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on the first day of unleavened bread the disciples came to Jesus, saying, Where wilt thou that we make ready for thee to eat the passov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Go into the city to such a man, and say unto him, The Master saith, My time is at hand; I keep the passover at thy house with my discip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Jesus had finished all these words, he said unto his disciple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isciples did as Jesus appointed them; and they made ready the passo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even was come, he was sitting at meat with the twelve disciple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re eating, he said, Verily I say unto you, that one of you shall betray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exceeding sorrowful, and began to say unto him every one, Is it I, Lord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aid, He that dipped his hand with me in the dish, the same shall betray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an goeth, even as it is written of him: but woe unto that man through whom the Son of man is betrayed! good were it for that man if he had not been bor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s, which betrayed him, answered and said, Is it I, Rabbi? He saith unto him, Thou hast sai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re eating, Jesus took bread, and blessed, and brake it; and he gave to the disciples, and said, Take, eat; this is my bod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a cup, and gave thanks, and gave to them, saying, Drink ye all of it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my blood of the covenant, which is shed for many unto remission of 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at after two days the passover cometh, and the Son of man is delivered up to be crucifi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 unto you, I will not drink henceforth of this fruit of the vine, until that day when I drink it new with you in my Father’s kingdo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sung a hymn, they went out unto the mount of Oliv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Jesus unto them, All ye shall be offended in me this night: for it is written, I will smite the shepherd, and the sheep of the flock shall be scattered abroa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I am raised up, I will go before you into Galil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ter answered and said unto him, If all shall be offended in thee, I will never be offend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him, Verily I say unto thee, that this night, before the cock crow, thou shalt deny me thr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saith unto him, Even if I must die with thee, yet will I not deny thee. Likewise also said all the discipl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Jesus with them unto a place called Gethsemane, and saith unto his disciples, Sit ye here, while I go yonder and pra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with him Peter and the two sons of Zebedee, and began to be sorrowful and sore trouble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he unto them, My soul is exceeding sorrowful, even unto death: abide ye here, and watch wi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re gathered together the chief priests, and the elders of the people, unto the court of the high priest, who was called Caiaphas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forward a little, and fell on his face, and prayed, saying, O my Father, if it be possible, let this cup pass away from me: nevertheless, not as I will, but as thou wil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eth unto the disciples, and findeth them sleeping, and saith unto Peter, What, could ye not watch with me one hour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and pray, that ye enter not into temptation: the spirit indeed is willing, but the flesh is weak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a second time he went away, and prayed, saying, O my Father, if this cannot pass away, except I drink it, thy will be don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again and found them sleeping, for their eyes were heav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ft them again, and went away, and prayed a third time, saying again the same word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he to the disciples, and saith unto them, Sleep on now, and take your rest: behold, the hour is at hand, and the Son of man is betrayed into the hands of sinner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let us be going: behold, he is at hand that betrayeth m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he yet spake, lo, Judas, one of the twelve, came, and with him a great multitude with swords and staves, from the chief priests and elders of the peopl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that betrayed him gave them a sign, saying, Whomsoever I shall kiss, that is he: take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counsel together that they might take Jesus by subtilty, and kill him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he came to Jesus, and said, Hail, Rabbi; and kissed him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Friend, do that for which thou art come. Then they came and laid hands on Jesus, and took hi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old, one of them that were with Jesus stretched out his hand, and drew his sword, and smote the servant of the high priest, and struck off his ear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Jesus unto him, Put up again thy sword into its place: for all they that take the sword shall perish with the sword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inkest thou that I cannot beseech my Father, and he shall even now send me more than twelve legions of angels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should the scriptures be fulfilled, that thus it must be?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hour said Jesus to the multitudes, Are ye come out as against a robber with swords and staves to seize me? I sat daily in the temple teaching, and ye took me not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is is come to pass, that the scriptures of the prophets might be fulfilled. Then all the disciples left him, and fle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had taken Jesus led him away to the house of Caiaphas the high priest, where the scribes and the elders were gathered together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ter followed him afar off, unto the court of the high priest, and entered in, and sat with the officers, to see the e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aid, Not during the feast, lest a tumult arise among the peopl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chief priests and the whole council sought false witness against Jesus, that they might put him to death;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und it not, though many false witnesses came. But afterward came two,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This man said, I am able to destroy the temple of God, and to build it in three day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gh priest stood up, and said unto him, Answerest thou nothing? what is it which these witness against thee?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held his peace. And the high priest said unto him, I adjure thee by the living God, that thou tell us whether thou be the Christ, the Son of God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Thou hast said: nevertheless I say unto you, Henceforth ye shall see the Son of man sitting at the right hand of power, and coming on the clouds of heaven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high priest rent his garments, saying, He hath spoken blasphemy: what further need have we of witnesses? behold, now ye have heard the blasphemy: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ink ye? They answered and said, He is worthy of death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id they spit in his face and buffet him: and some smote him with the palms of their hands,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Prophesy unto us, thou Christ: who is he that struck the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Jesus was in Bethany, in the house of Simon the leper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Peter was sitting without in the court: and a maid came unto him, saying, Thou also wast with Jesus the Galilaean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denied before them all, saying, I know not what thou sayest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gone out into the porch, another maid saw him, and saith unto them that were there, This man also was with Jesus the Nazarene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he denied with an oath, I know not the man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a little while they that stood by came and said to Peter, Of a truth thou also art one of them; for thy speech bewrayeth thee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egan he to curse and to swear, I know not the man. And straightway the cock crew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ter remembered the word which Jesus had said, Before the cock crow, thou shalt deny me thrice. And he went out, and wept bitterly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ame unto him a woman having an alabaster cruse of exceeding precious ointment, and she poured it upon his head, as he sat at me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disciples saw it, they had indignation, saying, To what purpose is this wast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2026-06-19T22:39:04Z</dcterms:created>
  <dcterms:modified xsi:type="dcterms:W3CDTF">2026-06-19T22:39:04Z</dcterms:modified>
  <dc:title>Bible.com.au: MATTHEW 26:1-75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