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5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e answered, saying, Peradventure there will not be enough for us and you: go ye rather to them that sell, and buy for yoursel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went away to buy, the bridegroom came; and they that were ready went in with him to the marriage feast: and the door was sh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come also the other virgins, saying, Lord, Lord, open to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Verily I say unto you, I know you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therefore, for ye know not the day nor the hou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s when a man, going into another country, called his own servants, and delivered unto them his goo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one he gave five talents, to another two, to another one; to each according to his several ability; and he went on his journe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ightway he that received the five talents went and traded with them, and made other five tale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he also that received the two gained other tw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received the one went away and digged in the earth, and hid his lord’s mone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kingdom of heaven be likened unto ten virgins, which took their lamps, and went forth to meet the bridegro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a long time the lord of those servants cometh, and maketh a reckoning with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received the five talents came and brought other five talents, saying, Lord, thou deliveredst unto me five talents: lo, I have gained other five talen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said unto him, Well done, good and faithful servant: thou hast been faithful over a few things, I will set thee over many things: enter thou into the joy of thy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lso that received the two talents came and said, Lord, thou deliveredst unto me two talents: lo, I have gained other two talen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said unto him, Well done, good and faithful servant; thou hast been faithful over a few things, I will set thee over many things: enter thou into the joy of thy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lso that had received the one talent came and said, Lord, I knew thee that thou art a hard man, reaping where thou didst not sow, and gathering where thou didst not scatter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afraid, and went away and hid thy talent in the earth: lo, thou hast thine ow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lord answered and said unto him, Thou wicked and slothful servant, thou knewest that I reap where I sowed not, and gather where I did not scatter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ughtest therefore to have put my money to the bankers, and at my coming I should have received back mine own with interes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ye away therefore the talent from him, and give it unto him that hath the ten tal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them were foolish, and five were wis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every one that hath shall be given, and he shall have abundance: but from him that hath not, even that which he hath shall be taken awa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st ye out the unprofitable servant into the outer darkness: there shall be the weeping and gnashing of tee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Son of man shall come in his glory, and all the angels with him, then shall he sit on the throne of his glory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fore him shall be gathered all the nations: and he shall separate them one from another, as the shepherd separateth the sheep from the goat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et the sheep on his right hand, but the goats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King say unto them on his right hand, Come, ye blessed of my Father, inherit the kingdom prepared for you from the foundation of the world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n hungred, and ye gave me meat: I was thirsty, and ye gave me drink: I was a stranger, and ye took me in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ed, and ye clothed me: I was sick, and ye visited me: I was in prison, and ye came unto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righteous answer him, saying, Lord, when saw we thee an hungred, and fed thee? or athirst, and gave thee drink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aw we thee a stranger, and took thee in? or naked, and clothed the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oolish, when they took their lamps, took no oil with them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aw we thee sick, or in prison, and came unto thee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hall answer and say unto them, Verily I say unto you, Inasmuch as ye did it unto one of these my brethren, even these least, ye did it unto m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ay also unto them on the left hand, Depart from me, ye cursed, into the eternal fire which is prepared for the devil and his angels: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n hungred, and ye gave me no meat: I was thirsty, and ye gave me no drink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stranger, and ye took me not in; naked, and ye clothed me not; sick, and in prison, and ye visited me not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also answer, saying, Lord, when saw we thee an hungred, or athirst, or a stranger, or naked, or sick, or in prison, and did not minister unto the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answer them, saying, Verily I say unto you, Inasmuch as ye did it not unto one of these least, ye did it not unto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hall go away into eternal punishment: but the righteous into eternal lif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e took oil in their vessels with their lam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ile the bridegroom tarried, they all slumbered and sle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t midnight there is a cry, Behold, the bridegroom! Come ye forth to mee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ose virgins arose, and trimmed their lam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olish said unto the wise, Give us of your oil; for our lamps are going 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2026-05-30T08:18:38Z</dcterms:created>
  <dcterms:modified xsi:type="dcterms:W3CDTF">2026-05-30T08:18:38Z</dcterms:modified>
  <dc:title>Bible.com.au: MATTHEW 25:1-46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