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49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call no man your father on the earth: for one is your Father, which is in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be ye called masters: for one is your master, even the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that is greatest among you shall be your serv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osoever shall exalt himself shall be humbled; and whosoever shall humble himself shall be exal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oe unto you, scribes and Pharisees, hypocrites! because ye shut the kingdom of heaven against men: for ye enter not in yourselves, neither suffer ye them that are entering in to en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unto you, scribes and Pharisees, hypocrites! for ye compass sea and land to make one proselyte; and when he is become so, ye make him twofold more a son of hell than y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oe unto you, ye blind guides, which say, Whosoever shall swear by the temple, it is nothing; but whosoever shall swear by the gold of the temple, he is a deb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fools and blind: for whether is greater, the gold, or the temple that hath sanctified the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osoever shall swear by the altar, it is nothing; but whosoever shall swear by the gift that is upon it, he is a debt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pake Jesus to the multitudes and to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 blind: for whether is greater, the gift, or the altar that sanctifieth the gi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erefore that sweareth by the altar, sweareth by it, and by all things there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at sweareth by the temple, sweareth by it, and by him that dwelleth there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that sweareth by the heaven, sweareth by the throne of God, and by him that sitteth there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e unto you, scribes and Pharisees, hypocrites! for ye tithe mint and anise and cummin, and have left undone the weightier matters of the law, judgment, and mercy, and faith: but these ye ought to have done, and not to have left the other und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 blind guides, which strain out the gnat, and swallow the cam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unto you, scribes and Pharisees, hypocrites! for ye cleanse the outside of the cup and of the platter, but within they are full from extortion and exc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u blind Pharisee, cleanse first the inside of the cup and of the platter, that the outside thereof may become clean al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oe unto you, scribes and Pharisees, hypocrites! for ye are like unto whited sepulchres, which outwardly appear beautiful, but inwardly are full of dead men’s bones, and of all unclean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so ye also outwardly appear righteous unto men, but inwardly ye are full of hypocrisy and iniqu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The scribes and the Pharisees sit on Moses’ s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unto you, scribes and Pharisees, hypocrites! for ye build the sepulchres of the prophets, and garnish the tombs of the righteo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y, If we had been in the days of our fathers, we should not have been partakers with them in the blood of the proph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ye witness to yourselves, that ye are sons of them that slew the proph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ll ye up then the measure of your fa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 serpents, ye offspring of vipers, how shall ye escape the judgment of he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behold, I send unto you prophets, and wise men, and scribes: some of them shall ye kill and crucify; and some of them shall ye scourge in your synagogues, and persecute from city to ci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upon you may come all the righteous blood shed on the earth, from the blood of Abel the righteous unto the blood of Zachariah son of Barachiah, whom ye slew between the sanctuary and the alt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erily I say unto you, All these things shall come upon this genera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 Jerusalem, Jerusalem, which killeth the prophets, and stoneth them that are sent unto her! how often would I have gathered thy children together, even as a hen gathereth her chickens under her wings, and ye would no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hold, your house is left unto you desol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ings therefore whatsoever they bid you, these do and observe: but do not ye after their works; for they say, and do no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I say unto you, Ye shall not see me henceforth, till ye shall say, Blessed is he that cometh in the name of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a, they bind heavy burdens and grievous to be borne, and lay them on men’s shoulders; but they themselves will not move them with their fing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ll their works they do for to be seen of men: for they make broad their phylacteries, and enlarge the borders of their gar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love the chief place at feasts, and the chief seats in the synagogu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alutations in the marketplaces, and to be called of men, Rabb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be not ye called Rabbi: for one is your teacher, and all ye are brethren.]]></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2026-06-19T22:38:41Z</dcterms:created>
  <dcterms:modified xsi:type="dcterms:W3CDTF">2026-06-19T22:38:41Z</dcterms:modified>
  <dc:title>Bible.com.au: MATTHEW 23:1-39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