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presProps" Target="presProps.xml"/>
  <Relationship Id="rId52" Type="http://schemas.openxmlformats.org/officeDocument/2006/relationships/viewProps" Target="viewProps.xml"/>
  <Relationship Id="rId5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39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22:1-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o ye therefore unto the partings of the highways, and as many as ye shall find, bid to the marriage feas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ose servants went out into the highways, and gathered together all as many as they found, both bad and good: and the wedding was filled with gues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when the king came in to behold the guests, he saw there a man which had not on a wedding-garmen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saith unto him, Friend, how camest thou in hither not having a wedding-garment? And he was speechles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the king said to the servants, Bind him hand and foot, and cast him out into the outer darkness; there shall be the weeping and gnashing of tee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many are called, but few chos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went the Pharisees, and took counsel how they might ensnare him in his tal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y send to him their disciples, with the Herodians, saying, Master, we know that thou art true, and teachest the way of God in truth, and carest not for any one: for thou regardest not the person of m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ell us therefore, What thinkest thou? Is it lawful to give tribute unto Caesar, or no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Jesus perceived their wickedness, and said, Why tempt ye me, ye hypocrit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Jesus answered and spake again in parables unto them,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hew me the tribute money. And they brought unto him a penn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saith unto them, Whose is this image and superscripti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y say unto him, Caesar’s. Then saith he unto them, Render therefore unto Caesar the things that are Caesar’s; and unto God the things that are God’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when they heard it, they marveled, and left him, and went their wa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On that day there came to him Sadducees, which say that there is no resurrection: and they asked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aying, Master, Moses said, If a man die, having no children, his brother shall marry his wife, and raise up seed unto his broth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w there were with us seven brethren: and the first married and deceased, and having no seed left his wife unto his broth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n like manner the second also, and the third, unto the sevent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after them all the woman di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n the resurrection therefore whose wife shall she be of the seven? for they all had h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kingdom of heaven is likened unto a certain king, which made a marriage feast for his s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Jesus answered and said unto them, Ye do err, not knowing the scriptures, nor the power of Go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or in the resurrection they neither marry, nor are given in marriage, but are as angels in heave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as touching the resurrection of the dead, have ye not read that which was spoken unto you by God, saying,]]></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 am the God of Abraham, and the God of Isaac, and the God of Jacob? God is not the God of the dead, but of the living.]]></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when the multitudes heard it, they were astonished at his teaching.]]></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the Pharisees, when they heard that he had put the Sadducees to silence, gathered themselves togethe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one of them, a lawyer, asked him a question, tempting hi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Master, which is the great commandment in the law?]]></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he said unto him, Thou shalt love the Lord thy God with all thy heart, and with all thy soul, and with all thy min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is is the great and first commandmen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ent forth his servants to call them that were bidden to the marriage feast: and they would not com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a second like unto it is this, Thou shalt love thy neighbour as thyself.]]></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On these two commandments hangeth the whole law, and the prophet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Now while the Pharisees were gathered together, Jesus asked them a questio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saying, What think ye of the Christ? whose son is he? They say unto him, The son of Davi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He saith unto them, How then doth David in the Spirit call him Lord, saying,]]></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 Lord said unto my Lord, Sit thou on my right hand, Till I put thine enemies underneath thy feet?]]></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If David then calleth him Lord, how is he his son?]]></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no one was able to answer him a word, neither durst any man from that day forth ask him any more question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gain he sent forth other servants, saying, Tell them that are bidden, Behold, I have made ready my dinner: my oxen and my fatlings are killed, and all things are ready: come to the marriage fea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they made light of it, and went their ways, one to his own farm, another to his merchandis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rest laid hold on his servants, and entreated them shamefully, and killed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the king was wroth; and he sent his armies, and destroyed those murderers, and burned their cit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saith he to his servants, The wedding is ready, but they that were bidden were not worthy.]]></a:t>
            </a:r>
          </a:p>
        </p:txBody>
      </p:sp>
    </p:spTree>
  </p:cSld>
  <p:clrMapOvr>
    <a:masterClrMapping/>
  </p:clrMapOvr>
</p:sld>
</file>

<file path=ppt/theme/theme1.xml><?xml version="1.0" encoding="utf-8"?>
<a:theme xmlns:a="http://schemas.openxmlformats.org/drawingml/2006/main" name="Theme68">
  <a:themeElements>
    <a:clrScheme name="Theme6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2026-05-30T08:18:38Z</dcterms:created>
  <dcterms:modified xsi:type="dcterms:W3CDTF">2026-05-30T08:18:38Z</dcterms:modified>
  <dc:title>Bible.com.au: MATTHEW 22:1-46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