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presProps" Target="presProps.xml"/>
  <Relationship Id="rId52" Type="http://schemas.openxmlformats.org/officeDocument/2006/relationships/viewProps" Target="viewProps.xml"/>
  <Relationship Id="rId5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39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21:1-4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multitudes that went before him, and that followed, cried, saying, Hosanna to the son of David: Blessed is he that cometh in the name of the Lord; Hosanna in the highe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when he was come into Jerusalem, all the city was stirred, saying, Who is th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multitudes said, This is the prophet, Jesus, from Nazareth of Galil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sus entered into the temple of God, and cast out all them that sold and bought in the temple, and overthrew the tables of the money-changers, and the seats of them that sold the do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saith unto them, It is written, My house shall be called a house of prayer: but ye make it a den of robb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the blind and the lame came to him in the temple: and he heal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when the chief priests and the scribes saw the wonderful things that he did, and the children that were crying in the temple and saying, Hosanna to the son of David; they were moved with indign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said unto him, Hearest thou what these are saying? And Jesus saith unto them, Yea: did ye never read, Out of the mouth of babes and sucklings thou hast perfected prais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left them, and went forth out of the city to Bethany, and lodged t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Now in the morning as he returned to the city, he hunge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y drew nigh unto Jerusalem, and came unto Bethphage, unto the mount of Olives, then Jesus sent two discip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seeing a fig tree by the way side, he came to it, and found nothing thereon, but leaves only; and he saith unto it, Let there be no fruit from thee henceforward for ever. And immediately the fig tree withered aw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when the disciples saw it, they marveled, saying, How did the fig tree immediately wither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Jesus answered and said unto them, Verily I say unto you, If ye have faith, and doubt not, ye shall not only do what is done to the fig tree, but even if ye shall say unto this mountain, Be thou taken up and cast into the sea, it shall be don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all things, whatsoever ye shall ask in prayer, believing, ye shall rece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was come into the temple, the chief priests and the elders of the people came unto him as he was teaching, and said, By what authority doest thou these things? and who gave thee this authorit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Jesus answered and said unto them, I also will ask you one question, which if ye tell me, I likewise will tell you by what authority I do these th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baptism of John, whence was it? from heaven or from men? And they reasoned with themselves, saying, If we shall say, From heaven; he will say unto us, Why then did ye not believe hi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if we shall say, From men; we fear the multitude; for all hold John as a prophe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y answered Jesus, and said, We know not. He also said unto them, Neither tell I you by what authority I do these thing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what think ye? A man had two sons; and he came to the first, and said, Son, go work today in the vineya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unto them, Go into the village that is over against you, and straightway ye shall find an ass tied, and a colt with her: loose them, and bring them unto 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answered and said, I will not: but afterward he repented himself, and we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he came to the second, and said likewise. And he answered and said, I go, sir: and went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hether of the twain did the will of his father? They say, The first. Jesus saith unto them, Verily I say unto you, that the publicans and the harlots go into the kingdom of God before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John came unto you in the way of righteousness, and ye believed him not: but the publicans and the harlots believed him: and ye, when ye saw it, did not even repent yourselves afterward, that ye might believe h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ar another parable: There was a man that was a householder, which planted a vineyard, and set a hedge about it, and digged a winepress in it, and built a tower, and let it out to husbandmen, and went into another countr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when the season of the fruits drew near, he sent his servants to the husbandmen, to receive his frui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e husbandmen took his servants, and beat one, and killed another, and stoned anoth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gain, he sent other servants more than the first: and they did unto them in like mann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ut afterward he sent unto them his son, saying, They will reverence my s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the husbandmen, when they saw the son, said among themselves, This is the heir; come, let us kill him, and take his inherita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if any one say aught unto you, ye shall say, The Lord hath need of them; and straightway he will send the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took him, and cast him forth out of the vineyard, and killed him.]]></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When therefore the lord of the vineyard shall come, what will he do unto those husbandm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y say unto him, He will miserably destroy those miserable men, and will let out the vineyard unto other husbandmen, which shall render him the fruits in their seas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Jesus saith unto them, Did ye never read in the scriptures, The stone which the builders rejected, The same was made the head of the corner: This was from the Lord, And it is marvelous in our ey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Therefore say I unto you, The kingdom of God shall be taken away from you, and shall be given to a nation bringing forth the fruits thereof.]]></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he that falleth on this stone shall be broken to pieces: but on whomsoever it shall fall, it will scatter him as dus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when the chief priests and the Pharisees heard his parables, they perceived that he spake of them.]]></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when they sought to lay hold on him, they feared the multitudes, because they took him for a prophe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w this is come to pass, that it might be fulfilled which was spoken by the prophet, say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ell ye the daughter of Zion, Behold, thy King cometh unto thee, Meek, and riding upon an ass, And upon a colt the foal of an a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disciples went, and did even as Jesus appointed the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brought the ass, and the colt, and put on them their garments; and he sat there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most part of the multitude spread their garments in the way; and others cut branches from the trees, and spread them in the way.]]></a:t>
            </a:r>
          </a:p>
        </p:txBody>
      </p:sp>
    </p:spTree>
  </p:cSld>
  <p:clrMapOvr>
    <a:masterClrMapping/>
  </p:clrMapOvr>
</p:sld>
</file>

<file path=ppt/theme/theme1.xml><?xml version="1.0" encoding="utf-8"?>
<a:theme xmlns:a="http://schemas.openxmlformats.org/drawingml/2006/main" name="Theme82">
  <a:themeElements>
    <a:clrScheme name="Theme8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2026-05-30T08:18:38Z</dcterms:created>
  <dcterms:modified xsi:type="dcterms:W3CDTF">2026-05-30T08:18:38Z</dcterms:modified>
  <dc:title>Bible.com.au: MATTHEW 21:1-46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