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07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that were hired about the eleventh hour, they received every man a pen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first came, they supposed that they would receive more; and they likewise received every man a pen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received it, they murmured against the househol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These last have spent but one hour, and thou hast made them equal unto us, which have borne the burden of the day and the scorching h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and said to one of them, Friend, I do thee no wrong: didst not thou agree with me for a pen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up that which is thine, and go thy way; it is my will to give unto this last, even as unto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 it not lawful for me to do what I will with mine own? or is thine eye evil, because I am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shall be first, and the first l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Jesus was going up to Jerusalem, he took the twelve disciples apart, and in the way he sai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e go up to Jerusalem; and the Son of man shall be delivered unto the chief priests and scribes; and they shall condemn hi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unto a man that is a householder, which went out early in the morning to hire labourers into hi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 deliver him unto the Gentiles to mock, and to scourge, and to crucify: and the third day he shall be raised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ame to him the mother of the sons of Zebedee with her sons, worshipping him, and asking a certain thing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er, What wouldest thou? She saith unto him, Command that these my two sons may sit, one on thy right hand, and one on thy left hand, in thy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answered and said, Ye know not what ye ask. Are ye able to drink the cup that I am about to drink? They say unto him, We are 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th unto them, My cup indeed ye shall drink: but to sit on my right hand, and on my left hand, is not mine to give, but it is for them for whom it hath been prepared of my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ten heard it, they were moved with indignation concerning the two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esus called them unto him, and said, Ye know that the rulers of the Gentiles lord it over them, and their great ones exercise authority ove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 so shall it be among you: but whosoever would become great among you shall be your min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would be first among you shall be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as the Son of man came not to be ministered unto, but to minister, and to give his life a ransom for m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agreed with the labourers for a penny a day, he sent them into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they went out from Jericho, a great multitude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wo blind men sitting by the way side, when they heard that Jesus was passing by, cried out, saying, Lord, have mercy on us, thou son of Dav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ultitude rebuked them, that they should hold their peace: but they cried out the more, saying, Lord, have mercy on us, thou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sus stood still, and called them, and said, What will ye that I should do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y unto him, Lord, that our eyes may be o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being moved with compassion, touched their eyes: and straightway they received their sight, and follow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out about the third hour, and saw others standing in the marketplace id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them he said, Go ye also into the vineyard, and whatsoever is right I will give you. And they went their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he went out about the sixth and the ninth hour, and did likew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out the eleventh hour he went out, and found others standing; and he saith unto them, Why stand ye here all the day id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Because no man hath hired us. He saith unto them, Go ye also into the viney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even was come, the lord of the vineyard saith unto his steward, Call the labourers, and pay them their hire, beginning from the last unto the firs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2026-06-17T10:14:35Z</dcterms:created>
  <dcterms:modified xsi:type="dcterms:W3CDTF">2026-06-17T10:14:35Z</dcterms:modified>
  <dc:title>Bible.com.au: MATTHEW 20:1-34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